
<file path=[Content_Types].xml><?xml version="1.0" encoding="utf-8"?>
<Types xmlns="http://schemas.openxmlformats.org/package/2006/content-types">
  <Default Extension="jpeg" ContentType="image/jpeg"/>
  <Default Extension="jpg" ContentType="image/jpeg"/>
  <Default Extension="mp3" ContentType="audio/m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
  </p:notesMasterIdLst>
  <p:sldIdLst>
    <p:sldId id="256" r:id="rId2"/>
    <p:sldId id="257" r:id="rId3"/>
    <p:sldId id="258" r:id="rId4"/>
    <p:sldId id="264" r:id="rId5"/>
    <p:sldId id="265" r:id="rId6"/>
    <p:sldId id="266" r:id="rId7"/>
    <p:sldId id="260" r:id="rId8"/>
    <p:sldId id="267" r:id="rId9"/>
    <p:sldId id="261" r:id="rId10"/>
    <p:sldId id="262" r:id="rId11"/>
    <p:sldId id="263" r:id="rId12"/>
    <p:sldId id="268"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4400" autoAdjust="0"/>
    <p:restoredTop sz="94074" autoAdjust="0"/>
  </p:normalViewPr>
  <p:slideViewPr>
    <p:cSldViewPr snapToGrid="0">
      <p:cViewPr varScale="1">
        <p:scale>
          <a:sx n="117" d="100"/>
          <a:sy n="117" d="100"/>
        </p:scale>
        <p:origin x="84" y="96"/>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D10EF8C-2848-4EF2-9387-3937F5911917}" type="datetimeFigureOut">
              <a:rPr lang="en-US" smtClean="0"/>
              <a:t>1/23/2024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8C571A9-F3E6-4678-9FB8-4DE61C993406}" type="slidenum">
              <a:rPr lang="en-US" smtClean="0"/>
              <a:t>‹#›</a:t>
            </a:fld>
            <a:endParaRPr lang="en-US"/>
          </a:p>
        </p:txBody>
      </p:sp>
    </p:spTree>
    <p:extLst>
      <p:ext uri="{BB962C8B-B14F-4D97-AF65-F5344CB8AC3E}">
        <p14:creationId xmlns:p14="http://schemas.microsoft.com/office/powerpoint/2010/main" val="30990587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8C571A9-F3E6-4678-9FB8-4DE61C993406}" type="slidenum">
              <a:rPr lang="en-US" smtClean="0"/>
              <a:t>1</a:t>
            </a:fld>
            <a:endParaRPr lang="en-US"/>
          </a:p>
        </p:txBody>
      </p:sp>
    </p:spTree>
    <p:extLst>
      <p:ext uri="{BB962C8B-B14F-4D97-AF65-F5344CB8AC3E}">
        <p14:creationId xmlns:p14="http://schemas.microsoft.com/office/powerpoint/2010/main" val="29449044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376B47-1BD7-2524-7FF4-A9F03CC5B12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6679E84-271A-E622-53B8-F3567288480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A09E6ED-BE28-9DED-B35C-8D05CC76F300}"/>
              </a:ext>
            </a:extLst>
          </p:cNvPr>
          <p:cNvSpPr>
            <a:spLocks noGrp="1"/>
          </p:cNvSpPr>
          <p:nvPr>
            <p:ph type="dt" sz="half" idx="10"/>
          </p:nvPr>
        </p:nvSpPr>
        <p:spPr/>
        <p:txBody>
          <a:bodyPr/>
          <a:lstStyle/>
          <a:p>
            <a:fld id="{11185B96-0314-4DAE-A49E-5D95590CA2F1}" type="datetimeFigureOut">
              <a:rPr lang="en-US" smtClean="0"/>
              <a:t>1/23/2024</a:t>
            </a:fld>
            <a:endParaRPr lang="en-US"/>
          </a:p>
        </p:txBody>
      </p:sp>
      <p:sp>
        <p:nvSpPr>
          <p:cNvPr id="5" name="Footer Placeholder 4">
            <a:extLst>
              <a:ext uri="{FF2B5EF4-FFF2-40B4-BE49-F238E27FC236}">
                <a16:creationId xmlns:a16="http://schemas.microsoft.com/office/drawing/2014/main" id="{D4894692-DC68-3EBF-BEA2-CC96A406F5A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1B5ADAE-2BFF-3075-2CED-D90101291D1F}"/>
              </a:ext>
            </a:extLst>
          </p:cNvPr>
          <p:cNvSpPr>
            <a:spLocks noGrp="1"/>
          </p:cNvSpPr>
          <p:nvPr>
            <p:ph type="sldNum" sz="quarter" idx="12"/>
          </p:nvPr>
        </p:nvSpPr>
        <p:spPr/>
        <p:txBody>
          <a:bodyPr/>
          <a:lstStyle/>
          <a:p>
            <a:fld id="{07FCCDD4-1EC2-4BEA-8329-BA456A60AD94}" type="slidenum">
              <a:rPr lang="en-US" smtClean="0"/>
              <a:t>‹#›</a:t>
            </a:fld>
            <a:endParaRPr lang="en-US"/>
          </a:p>
        </p:txBody>
      </p:sp>
    </p:spTree>
    <p:extLst>
      <p:ext uri="{BB962C8B-B14F-4D97-AF65-F5344CB8AC3E}">
        <p14:creationId xmlns:p14="http://schemas.microsoft.com/office/powerpoint/2010/main" val="24877912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F77D23-C479-5C05-D6AD-FBB052A0BD4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BD6500C-AA1E-67B0-27DB-A1DF34EE8DD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7DC6DBF-7693-1553-370D-AD9FA301B256}"/>
              </a:ext>
            </a:extLst>
          </p:cNvPr>
          <p:cNvSpPr>
            <a:spLocks noGrp="1"/>
          </p:cNvSpPr>
          <p:nvPr>
            <p:ph type="dt" sz="half" idx="10"/>
          </p:nvPr>
        </p:nvSpPr>
        <p:spPr/>
        <p:txBody>
          <a:bodyPr/>
          <a:lstStyle/>
          <a:p>
            <a:fld id="{11185B96-0314-4DAE-A49E-5D95590CA2F1}" type="datetimeFigureOut">
              <a:rPr lang="en-US" smtClean="0"/>
              <a:t>1/23/2024</a:t>
            </a:fld>
            <a:endParaRPr lang="en-US"/>
          </a:p>
        </p:txBody>
      </p:sp>
      <p:sp>
        <p:nvSpPr>
          <p:cNvPr id="5" name="Footer Placeholder 4">
            <a:extLst>
              <a:ext uri="{FF2B5EF4-FFF2-40B4-BE49-F238E27FC236}">
                <a16:creationId xmlns:a16="http://schemas.microsoft.com/office/drawing/2014/main" id="{B710657D-F9B2-55D4-BAA9-6288DA74C15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6DEEAE6-998D-9BBF-6160-3562E01AAA29}"/>
              </a:ext>
            </a:extLst>
          </p:cNvPr>
          <p:cNvSpPr>
            <a:spLocks noGrp="1"/>
          </p:cNvSpPr>
          <p:nvPr>
            <p:ph type="sldNum" sz="quarter" idx="12"/>
          </p:nvPr>
        </p:nvSpPr>
        <p:spPr/>
        <p:txBody>
          <a:bodyPr/>
          <a:lstStyle/>
          <a:p>
            <a:fld id="{07FCCDD4-1EC2-4BEA-8329-BA456A60AD94}" type="slidenum">
              <a:rPr lang="en-US" smtClean="0"/>
              <a:t>‹#›</a:t>
            </a:fld>
            <a:endParaRPr lang="en-US"/>
          </a:p>
        </p:txBody>
      </p:sp>
    </p:spTree>
    <p:extLst>
      <p:ext uri="{BB962C8B-B14F-4D97-AF65-F5344CB8AC3E}">
        <p14:creationId xmlns:p14="http://schemas.microsoft.com/office/powerpoint/2010/main" val="1580881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A155DE1-1680-96CC-0C99-F533AA241AB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CC5EEA6-5FA7-323C-51CA-67092B913BC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62D2594-24C5-E923-3BA9-C094836A7B4D}"/>
              </a:ext>
            </a:extLst>
          </p:cNvPr>
          <p:cNvSpPr>
            <a:spLocks noGrp="1"/>
          </p:cNvSpPr>
          <p:nvPr>
            <p:ph type="dt" sz="half" idx="10"/>
          </p:nvPr>
        </p:nvSpPr>
        <p:spPr/>
        <p:txBody>
          <a:bodyPr/>
          <a:lstStyle/>
          <a:p>
            <a:fld id="{11185B96-0314-4DAE-A49E-5D95590CA2F1}" type="datetimeFigureOut">
              <a:rPr lang="en-US" smtClean="0"/>
              <a:t>1/23/2024</a:t>
            </a:fld>
            <a:endParaRPr lang="en-US"/>
          </a:p>
        </p:txBody>
      </p:sp>
      <p:sp>
        <p:nvSpPr>
          <p:cNvPr id="5" name="Footer Placeholder 4">
            <a:extLst>
              <a:ext uri="{FF2B5EF4-FFF2-40B4-BE49-F238E27FC236}">
                <a16:creationId xmlns:a16="http://schemas.microsoft.com/office/drawing/2014/main" id="{EFD4F092-C48E-BE86-4128-2265809FBA7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534D00-9A98-9432-B9DA-604B8B73CF37}"/>
              </a:ext>
            </a:extLst>
          </p:cNvPr>
          <p:cNvSpPr>
            <a:spLocks noGrp="1"/>
          </p:cNvSpPr>
          <p:nvPr>
            <p:ph type="sldNum" sz="quarter" idx="12"/>
          </p:nvPr>
        </p:nvSpPr>
        <p:spPr/>
        <p:txBody>
          <a:bodyPr/>
          <a:lstStyle/>
          <a:p>
            <a:fld id="{07FCCDD4-1EC2-4BEA-8329-BA456A60AD94}" type="slidenum">
              <a:rPr lang="en-US" smtClean="0"/>
              <a:t>‹#›</a:t>
            </a:fld>
            <a:endParaRPr lang="en-US"/>
          </a:p>
        </p:txBody>
      </p:sp>
    </p:spTree>
    <p:extLst>
      <p:ext uri="{BB962C8B-B14F-4D97-AF65-F5344CB8AC3E}">
        <p14:creationId xmlns:p14="http://schemas.microsoft.com/office/powerpoint/2010/main" val="18456978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DE846C-9F97-FBB8-93A4-B8772EDC50BB}"/>
              </a:ext>
            </a:extLst>
          </p:cNvPr>
          <p:cNvSpPr>
            <a:spLocks noGrp="1"/>
          </p:cNvSpPr>
          <p:nvPr>
            <p:ph type="title"/>
          </p:nvPr>
        </p:nvSpPr>
        <p:spPr/>
        <p:txBody>
          <a:bodyPr/>
          <a:lstStyle/>
          <a:p>
            <a:r>
              <a:rPr lang="en-US"/>
              <a:t>Click to edit Master title style</a:t>
            </a:r>
          </a:p>
        </p:txBody>
      </p:sp>
      <p:sp>
        <p:nvSpPr>
          <p:cNvPr id="3" name="Text Placeholder 2">
            <a:extLst>
              <a:ext uri="{FF2B5EF4-FFF2-40B4-BE49-F238E27FC236}">
                <a16:creationId xmlns:a16="http://schemas.microsoft.com/office/drawing/2014/main" id="{C33100BB-AD14-9DFC-E49F-D9CC38E746A1}"/>
              </a:ext>
            </a:extLst>
          </p:cNvPr>
          <p:cNvSpPr>
            <a:spLocks noGrp="1"/>
          </p:cNvSpPr>
          <p:nvPr>
            <p:ph type="body"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C42656C-3AD8-8A16-39E1-8CAD60A6B11C}"/>
              </a:ext>
            </a:extLst>
          </p:cNvPr>
          <p:cNvSpPr>
            <a:spLocks noGrp="1"/>
          </p:cNvSpPr>
          <p:nvPr>
            <p:ph type="dt" sz="half" idx="10"/>
          </p:nvPr>
        </p:nvSpPr>
        <p:spPr/>
        <p:txBody>
          <a:bodyPr/>
          <a:lstStyle/>
          <a:p>
            <a:fld id="{11185B96-0314-4DAE-A49E-5D95590CA2F1}" type="datetimeFigureOut">
              <a:rPr lang="en-US" smtClean="0"/>
              <a:t>1/23/2024</a:t>
            </a:fld>
            <a:endParaRPr lang="en-US"/>
          </a:p>
        </p:txBody>
      </p:sp>
      <p:sp>
        <p:nvSpPr>
          <p:cNvPr id="5" name="Footer Placeholder 4">
            <a:extLst>
              <a:ext uri="{FF2B5EF4-FFF2-40B4-BE49-F238E27FC236}">
                <a16:creationId xmlns:a16="http://schemas.microsoft.com/office/drawing/2014/main" id="{FF51D17A-14B4-1A9E-79AD-5A1CBAE889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F4995E6-D8A1-1604-DEE4-0CC7A702F160}"/>
              </a:ext>
            </a:extLst>
          </p:cNvPr>
          <p:cNvSpPr>
            <a:spLocks noGrp="1"/>
          </p:cNvSpPr>
          <p:nvPr>
            <p:ph type="sldNum" sz="quarter" idx="12"/>
          </p:nvPr>
        </p:nvSpPr>
        <p:spPr/>
        <p:txBody>
          <a:bodyPr/>
          <a:lstStyle/>
          <a:p>
            <a:fld id="{07FCCDD4-1EC2-4BEA-8329-BA456A60AD94}" type="slidenum">
              <a:rPr lang="en-US" smtClean="0"/>
              <a:t>‹#›</a:t>
            </a:fld>
            <a:endParaRPr lang="en-US"/>
          </a:p>
        </p:txBody>
      </p:sp>
    </p:spTree>
    <p:extLst>
      <p:ext uri="{BB962C8B-B14F-4D97-AF65-F5344CB8AC3E}">
        <p14:creationId xmlns:p14="http://schemas.microsoft.com/office/powerpoint/2010/main" val="2265755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3AE555-3A8B-03BE-8D06-1ACB038F63C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5288360-6240-399C-A866-E38FD61D215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3FA5684-6ACB-3271-98EF-702D027D57D6}"/>
              </a:ext>
            </a:extLst>
          </p:cNvPr>
          <p:cNvSpPr>
            <a:spLocks noGrp="1"/>
          </p:cNvSpPr>
          <p:nvPr>
            <p:ph type="dt" sz="half" idx="10"/>
          </p:nvPr>
        </p:nvSpPr>
        <p:spPr/>
        <p:txBody>
          <a:bodyPr/>
          <a:lstStyle/>
          <a:p>
            <a:fld id="{11185B96-0314-4DAE-A49E-5D95590CA2F1}" type="datetimeFigureOut">
              <a:rPr lang="en-US" smtClean="0"/>
              <a:t>1/23/2024</a:t>
            </a:fld>
            <a:endParaRPr lang="en-US"/>
          </a:p>
        </p:txBody>
      </p:sp>
      <p:sp>
        <p:nvSpPr>
          <p:cNvPr id="5" name="Footer Placeholder 4">
            <a:extLst>
              <a:ext uri="{FF2B5EF4-FFF2-40B4-BE49-F238E27FC236}">
                <a16:creationId xmlns:a16="http://schemas.microsoft.com/office/drawing/2014/main" id="{BD2423BE-000C-F0DA-57C4-F2192D4DFC0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5066883-B849-FDFC-0B72-D30A3C908DEC}"/>
              </a:ext>
            </a:extLst>
          </p:cNvPr>
          <p:cNvSpPr>
            <a:spLocks noGrp="1"/>
          </p:cNvSpPr>
          <p:nvPr>
            <p:ph type="sldNum" sz="quarter" idx="12"/>
          </p:nvPr>
        </p:nvSpPr>
        <p:spPr/>
        <p:txBody>
          <a:bodyPr/>
          <a:lstStyle/>
          <a:p>
            <a:fld id="{07FCCDD4-1EC2-4BEA-8329-BA456A60AD94}" type="slidenum">
              <a:rPr lang="en-US" smtClean="0"/>
              <a:t>‹#›</a:t>
            </a:fld>
            <a:endParaRPr lang="en-US"/>
          </a:p>
        </p:txBody>
      </p:sp>
    </p:spTree>
    <p:extLst>
      <p:ext uri="{BB962C8B-B14F-4D97-AF65-F5344CB8AC3E}">
        <p14:creationId xmlns:p14="http://schemas.microsoft.com/office/powerpoint/2010/main" val="19349858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BDE451-F0CE-1F16-A004-BD3178FEB2B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E561118-73EC-C669-A65C-499D271495FE}"/>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0E00AAD-37C9-3499-8AA9-9247BE871CE7}"/>
              </a:ext>
            </a:extLst>
          </p:cNvPr>
          <p:cNvSpPr>
            <a:spLocks noGrp="1"/>
          </p:cNvSpPr>
          <p:nvPr>
            <p:ph type="dt" sz="half" idx="10"/>
          </p:nvPr>
        </p:nvSpPr>
        <p:spPr/>
        <p:txBody>
          <a:bodyPr/>
          <a:lstStyle/>
          <a:p>
            <a:fld id="{11185B96-0314-4DAE-A49E-5D95590CA2F1}" type="datetimeFigureOut">
              <a:rPr lang="en-US" smtClean="0"/>
              <a:t>1/23/2024</a:t>
            </a:fld>
            <a:endParaRPr lang="en-US"/>
          </a:p>
        </p:txBody>
      </p:sp>
      <p:sp>
        <p:nvSpPr>
          <p:cNvPr id="5" name="Footer Placeholder 4">
            <a:extLst>
              <a:ext uri="{FF2B5EF4-FFF2-40B4-BE49-F238E27FC236}">
                <a16:creationId xmlns:a16="http://schemas.microsoft.com/office/drawing/2014/main" id="{1B5A346F-B631-DA94-EFA3-EAE436E1096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EB29DD0-A131-6704-7F52-9ED1D5836E19}"/>
              </a:ext>
            </a:extLst>
          </p:cNvPr>
          <p:cNvSpPr>
            <a:spLocks noGrp="1"/>
          </p:cNvSpPr>
          <p:nvPr>
            <p:ph type="sldNum" sz="quarter" idx="12"/>
          </p:nvPr>
        </p:nvSpPr>
        <p:spPr/>
        <p:txBody>
          <a:bodyPr/>
          <a:lstStyle/>
          <a:p>
            <a:fld id="{07FCCDD4-1EC2-4BEA-8329-BA456A60AD94}" type="slidenum">
              <a:rPr lang="en-US" smtClean="0"/>
              <a:t>‹#›</a:t>
            </a:fld>
            <a:endParaRPr lang="en-US"/>
          </a:p>
        </p:txBody>
      </p:sp>
    </p:spTree>
    <p:extLst>
      <p:ext uri="{BB962C8B-B14F-4D97-AF65-F5344CB8AC3E}">
        <p14:creationId xmlns:p14="http://schemas.microsoft.com/office/powerpoint/2010/main" val="13049221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E93EF6-B586-9A72-1F02-D4ED9F93B82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AEFC04B-2CEE-6126-179D-5886D7812AE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4BC5AAC-FF8E-1D48-B6FF-2F2A8CF15DA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0F57E0C-0237-2BC6-642B-985713162D0E}"/>
              </a:ext>
            </a:extLst>
          </p:cNvPr>
          <p:cNvSpPr>
            <a:spLocks noGrp="1"/>
          </p:cNvSpPr>
          <p:nvPr>
            <p:ph type="dt" sz="half" idx="10"/>
          </p:nvPr>
        </p:nvSpPr>
        <p:spPr/>
        <p:txBody>
          <a:bodyPr/>
          <a:lstStyle/>
          <a:p>
            <a:fld id="{11185B96-0314-4DAE-A49E-5D95590CA2F1}" type="datetimeFigureOut">
              <a:rPr lang="en-US" smtClean="0"/>
              <a:t>1/23/2024</a:t>
            </a:fld>
            <a:endParaRPr lang="en-US"/>
          </a:p>
        </p:txBody>
      </p:sp>
      <p:sp>
        <p:nvSpPr>
          <p:cNvPr id="6" name="Footer Placeholder 5">
            <a:extLst>
              <a:ext uri="{FF2B5EF4-FFF2-40B4-BE49-F238E27FC236}">
                <a16:creationId xmlns:a16="http://schemas.microsoft.com/office/drawing/2014/main" id="{4416A7A6-F37D-035A-865F-53FF9AEC96F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7181C9E-4AAE-670A-EAC5-529445A0EB50}"/>
              </a:ext>
            </a:extLst>
          </p:cNvPr>
          <p:cNvSpPr>
            <a:spLocks noGrp="1"/>
          </p:cNvSpPr>
          <p:nvPr>
            <p:ph type="sldNum" sz="quarter" idx="12"/>
          </p:nvPr>
        </p:nvSpPr>
        <p:spPr/>
        <p:txBody>
          <a:bodyPr/>
          <a:lstStyle/>
          <a:p>
            <a:fld id="{07FCCDD4-1EC2-4BEA-8329-BA456A60AD94}" type="slidenum">
              <a:rPr lang="en-US" smtClean="0"/>
              <a:t>‹#›</a:t>
            </a:fld>
            <a:endParaRPr lang="en-US"/>
          </a:p>
        </p:txBody>
      </p:sp>
    </p:spTree>
    <p:extLst>
      <p:ext uri="{BB962C8B-B14F-4D97-AF65-F5344CB8AC3E}">
        <p14:creationId xmlns:p14="http://schemas.microsoft.com/office/powerpoint/2010/main" val="2949473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DB1F7E-6FD2-72B9-8FC7-75D09B48F05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57948EB-F6E1-BBCA-CE96-047ECCFCFDC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BB7D9D3-2CCD-B61F-215C-5989A7ABFD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6C51C29-4361-907A-635C-356C6BA5AE2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9833DA4-EF8E-F7FF-1CC3-D5546F5C8AF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D752461-F3A7-9446-DA49-36C3D2D8F5FB}"/>
              </a:ext>
            </a:extLst>
          </p:cNvPr>
          <p:cNvSpPr>
            <a:spLocks noGrp="1"/>
          </p:cNvSpPr>
          <p:nvPr>
            <p:ph type="dt" sz="half" idx="10"/>
          </p:nvPr>
        </p:nvSpPr>
        <p:spPr/>
        <p:txBody>
          <a:bodyPr/>
          <a:lstStyle/>
          <a:p>
            <a:fld id="{11185B96-0314-4DAE-A49E-5D95590CA2F1}" type="datetimeFigureOut">
              <a:rPr lang="en-US" smtClean="0"/>
              <a:t>1/23/2024</a:t>
            </a:fld>
            <a:endParaRPr lang="en-US"/>
          </a:p>
        </p:txBody>
      </p:sp>
      <p:sp>
        <p:nvSpPr>
          <p:cNvPr id="8" name="Footer Placeholder 7">
            <a:extLst>
              <a:ext uri="{FF2B5EF4-FFF2-40B4-BE49-F238E27FC236}">
                <a16:creationId xmlns:a16="http://schemas.microsoft.com/office/drawing/2014/main" id="{102144B9-1AEF-3571-F88A-66AAE2E8EEB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38214DF-D1B9-FE1E-140A-318BD3BACE6F}"/>
              </a:ext>
            </a:extLst>
          </p:cNvPr>
          <p:cNvSpPr>
            <a:spLocks noGrp="1"/>
          </p:cNvSpPr>
          <p:nvPr>
            <p:ph type="sldNum" sz="quarter" idx="12"/>
          </p:nvPr>
        </p:nvSpPr>
        <p:spPr/>
        <p:txBody>
          <a:bodyPr/>
          <a:lstStyle/>
          <a:p>
            <a:fld id="{07FCCDD4-1EC2-4BEA-8329-BA456A60AD94}" type="slidenum">
              <a:rPr lang="en-US" smtClean="0"/>
              <a:t>‹#›</a:t>
            </a:fld>
            <a:endParaRPr lang="en-US"/>
          </a:p>
        </p:txBody>
      </p:sp>
    </p:spTree>
    <p:extLst>
      <p:ext uri="{BB962C8B-B14F-4D97-AF65-F5344CB8AC3E}">
        <p14:creationId xmlns:p14="http://schemas.microsoft.com/office/powerpoint/2010/main" val="8235047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FF13AF-D92C-076B-E7B4-784C73D8DED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DD0A8A1-9380-C5D3-5968-2680E118F9E8}"/>
              </a:ext>
            </a:extLst>
          </p:cNvPr>
          <p:cNvSpPr>
            <a:spLocks noGrp="1"/>
          </p:cNvSpPr>
          <p:nvPr>
            <p:ph type="dt" sz="half" idx="10"/>
          </p:nvPr>
        </p:nvSpPr>
        <p:spPr/>
        <p:txBody>
          <a:bodyPr/>
          <a:lstStyle/>
          <a:p>
            <a:fld id="{11185B96-0314-4DAE-A49E-5D95590CA2F1}" type="datetimeFigureOut">
              <a:rPr lang="en-US" smtClean="0"/>
              <a:t>1/23/2024</a:t>
            </a:fld>
            <a:endParaRPr lang="en-US"/>
          </a:p>
        </p:txBody>
      </p:sp>
      <p:sp>
        <p:nvSpPr>
          <p:cNvPr id="4" name="Footer Placeholder 3">
            <a:extLst>
              <a:ext uri="{FF2B5EF4-FFF2-40B4-BE49-F238E27FC236}">
                <a16:creationId xmlns:a16="http://schemas.microsoft.com/office/drawing/2014/main" id="{7DE98DAD-F300-9E6E-0EAE-054CAD3E1C0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A542DEE-BCF1-DFC9-FA04-52BD449DEDBD}"/>
              </a:ext>
            </a:extLst>
          </p:cNvPr>
          <p:cNvSpPr>
            <a:spLocks noGrp="1"/>
          </p:cNvSpPr>
          <p:nvPr>
            <p:ph type="sldNum" sz="quarter" idx="12"/>
          </p:nvPr>
        </p:nvSpPr>
        <p:spPr/>
        <p:txBody>
          <a:bodyPr/>
          <a:lstStyle/>
          <a:p>
            <a:fld id="{07FCCDD4-1EC2-4BEA-8329-BA456A60AD94}" type="slidenum">
              <a:rPr lang="en-US" smtClean="0"/>
              <a:t>‹#›</a:t>
            </a:fld>
            <a:endParaRPr lang="en-US"/>
          </a:p>
        </p:txBody>
      </p:sp>
    </p:spTree>
    <p:extLst>
      <p:ext uri="{BB962C8B-B14F-4D97-AF65-F5344CB8AC3E}">
        <p14:creationId xmlns:p14="http://schemas.microsoft.com/office/powerpoint/2010/main" val="8225214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0F5A253-63BE-DEBD-87A6-9F544D3C21EE}"/>
              </a:ext>
            </a:extLst>
          </p:cNvPr>
          <p:cNvSpPr>
            <a:spLocks noGrp="1"/>
          </p:cNvSpPr>
          <p:nvPr>
            <p:ph type="dt" sz="half" idx="10"/>
          </p:nvPr>
        </p:nvSpPr>
        <p:spPr/>
        <p:txBody>
          <a:bodyPr/>
          <a:lstStyle/>
          <a:p>
            <a:fld id="{11185B96-0314-4DAE-A49E-5D95590CA2F1}" type="datetimeFigureOut">
              <a:rPr lang="en-US" smtClean="0"/>
              <a:t>1/23/2024</a:t>
            </a:fld>
            <a:endParaRPr lang="en-US"/>
          </a:p>
        </p:txBody>
      </p:sp>
      <p:sp>
        <p:nvSpPr>
          <p:cNvPr id="3" name="Footer Placeholder 2">
            <a:extLst>
              <a:ext uri="{FF2B5EF4-FFF2-40B4-BE49-F238E27FC236}">
                <a16:creationId xmlns:a16="http://schemas.microsoft.com/office/drawing/2014/main" id="{6D41AE58-EDA3-7208-12FF-36BA1916BA6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5B548EF-DF3F-F0B9-D4AE-1FA6F1701216}"/>
              </a:ext>
            </a:extLst>
          </p:cNvPr>
          <p:cNvSpPr>
            <a:spLocks noGrp="1"/>
          </p:cNvSpPr>
          <p:nvPr>
            <p:ph type="sldNum" sz="quarter" idx="12"/>
          </p:nvPr>
        </p:nvSpPr>
        <p:spPr/>
        <p:txBody>
          <a:bodyPr/>
          <a:lstStyle/>
          <a:p>
            <a:fld id="{07FCCDD4-1EC2-4BEA-8329-BA456A60AD94}" type="slidenum">
              <a:rPr lang="en-US" smtClean="0"/>
              <a:t>‹#›</a:t>
            </a:fld>
            <a:endParaRPr lang="en-US"/>
          </a:p>
        </p:txBody>
      </p:sp>
    </p:spTree>
    <p:extLst>
      <p:ext uri="{BB962C8B-B14F-4D97-AF65-F5344CB8AC3E}">
        <p14:creationId xmlns:p14="http://schemas.microsoft.com/office/powerpoint/2010/main" val="32003551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4C4773-E533-FD95-1E8F-67996C0666A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8FD5446-1030-048F-D9AC-23519CECED7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7DE28D1-0D82-2AD3-972F-8AD67A3EAA3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C39D17-61D7-FFA0-0D8F-9E9F651AA43F}"/>
              </a:ext>
            </a:extLst>
          </p:cNvPr>
          <p:cNvSpPr>
            <a:spLocks noGrp="1"/>
          </p:cNvSpPr>
          <p:nvPr>
            <p:ph type="dt" sz="half" idx="10"/>
          </p:nvPr>
        </p:nvSpPr>
        <p:spPr/>
        <p:txBody>
          <a:bodyPr/>
          <a:lstStyle/>
          <a:p>
            <a:fld id="{11185B96-0314-4DAE-A49E-5D95590CA2F1}" type="datetimeFigureOut">
              <a:rPr lang="en-US" smtClean="0"/>
              <a:t>1/23/2024</a:t>
            </a:fld>
            <a:endParaRPr lang="en-US"/>
          </a:p>
        </p:txBody>
      </p:sp>
      <p:sp>
        <p:nvSpPr>
          <p:cNvPr id="6" name="Footer Placeholder 5">
            <a:extLst>
              <a:ext uri="{FF2B5EF4-FFF2-40B4-BE49-F238E27FC236}">
                <a16:creationId xmlns:a16="http://schemas.microsoft.com/office/drawing/2014/main" id="{D616D2EE-F34F-D70C-FDCE-6AE533E2348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82988C9-11A3-98EF-109E-04E41A8D999B}"/>
              </a:ext>
            </a:extLst>
          </p:cNvPr>
          <p:cNvSpPr>
            <a:spLocks noGrp="1"/>
          </p:cNvSpPr>
          <p:nvPr>
            <p:ph type="sldNum" sz="quarter" idx="12"/>
          </p:nvPr>
        </p:nvSpPr>
        <p:spPr/>
        <p:txBody>
          <a:bodyPr/>
          <a:lstStyle/>
          <a:p>
            <a:fld id="{07FCCDD4-1EC2-4BEA-8329-BA456A60AD94}" type="slidenum">
              <a:rPr lang="en-US" smtClean="0"/>
              <a:t>‹#›</a:t>
            </a:fld>
            <a:endParaRPr lang="en-US"/>
          </a:p>
        </p:txBody>
      </p:sp>
    </p:spTree>
    <p:extLst>
      <p:ext uri="{BB962C8B-B14F-4D97-AF65-F5344CB8AC3E}">
        <p14:creationId xmlns:p14="http://schemas.microsoft.com/office/powerpoint/2010/main" val="5052166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E11219-6C10-3B39-852D-172AA398876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27F1F52-3E86-18A2-05B1-735435B1ABB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BAAA5E8-6E68-C5F1-EB13-D90D6E8C05E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DDA6B73-26FF-15AD-F479-7A3494E0E3A1}"/>
              </a:ext>
            </a:extLst>
          </p:cNvPr>
          <p:cNvSpPr>
            <a:spLocks noGrp="1"/>
          </p:cNvSpPr>
          <p:nvPr>
            <p:ph type="dt" sz="half" idx="10"/>
          </p:nvPr>
        </p:nvSpPr>
        <p:spPr/>
        <p:txBody>
          <a:bodyPr/>
          <a:lstStyle/>
          <a:p>
            <a:fld id="{11185B96-0314-4DAE-A49E-5D95590CA2F1}" type="datetimeFigureOut">
              <a:rPr lang="en-US" smtClean="0"/>
              <a:t>1/23/2024</a:t>
            </a:fld>
            <a:endParaRPr lang="en-US"/>
          </a:p>
        </p:txBody>
      </p:sp>
      <p:sp>
        <p:nvSpPr>
          <p:cNvPr id="6" name="Footer Placeholder 5">
            <a:extLst>
              <a:ext uri="{FF2B5EF4-FFF2-40B4-BE49-F238E27FC236}">
                <a16:creationId xmlns:a16="http://schemas.microsoft.com/office/drawing/2014/main" id="{F0B73726-6AEB-4487-7C42-8CD0D8855ED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881B1B5-C4C3-EDD6-396E-552DA18DC785}"/>
              </a:ext>
            </a:extLst>
          </p:cNvPr>
          <p:cNvSpPr>
            <a:spLocks noGrp="1"/>
          </p:cNvSpPr>
          <p:nvPr>
            <p:ph type="sldNum" sz="quarter" idx="12"/>
          </p:nvPr>
        </p:nvSpPr>
        <p:spPr/>
        <p:txBody>
          <a:bodyPr/>
          <a:lstStyle/>
          <a:p>
            <a:fld id="{07FCCDD4-1EC2-4BEA-8329-BA456A60AD94}" type="slidenum">
              <a:rPr lang="en-US" smtClean="0"/>
              <a:t>‹#›</a:t>
            </a:fld>
            <a:endParaRPr lang="en-US"/>
          </a:p>
        </p:txBody>
      </p:sp>
    </p:spTree>
    <p:extLst>
      <p:ext uri="{BB962C8B-B14F-4D97-AF65-F5344CB8AC3E}">
        <p14:creationId xmlns:p14="http://schemas.microsoft.com/office/powerpoint/2010/main" val="737275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C0D2E52-23FB-208A-2614-23E33AAD11B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087585F-99F6-4DB6-71EA-0BBF6307491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D959108-6168-BC96-BFD7-59FEB9E2825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11185B96-0314-4DAE-A49E-5D95590CA2F1}" type="datetimeFigureOut">
              <a:rPr lang="en-US" smtClean="0"/>
              <a:t>1/23/2024</a:t>
            </a:fld>
            <a:endParaRPr lang="en-US"/>
          </a:p>
        </p:txBody>
      </p:sp>
      <p:sp>
        <p:nvSpPr>
          <p:cNvPr id="5" name="Footer Placeholder 4">
            <a:extLst>
              <a:ext uri="{FF2B5EF4-FFF2-40B4-BE49-F238E27FC236}">
                <a16:creationId xmlns:a16="http://schemas.microsoft.com/office/drawing/2014/main" id="{015D73FE-0249-1C1A-B04D-AB4EBCB9CB9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77F8EAB1-298D-5967-7044-C90EBA86965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07FCCDD4-1EC2-4BEA-8329-BA456A60AD94}" type="slidenum">
              <a:rPr lang="en-US" smtClean="0"/>
              <a:t>‹#›</a:t>
            </a:fld>
            <a:endParaRPr lang="en-US"/>
          </a:p>
        </p:txBody>
      </p:sp>
    </p:spTree>
    <p:extLst>
      <p:ext uri="{BB962C8B-B14F-4D97-AF65-F5344CB8AC3E}">
        <p14:creationId xmlns:p14="http://schemas.microsoft.com/office/powerpoint/2010/main" val="177161023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3.png"/><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12.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slides/_rels/slide2.xml.rels><?xml version="1.0" encoding="UTF-8" standalone="yes"?>
<Relationships xmlns="http://schemas.openxmlformats.org/package/2006/relationships"><Relationship Id="rId3" Type="http://schemas.openxmlformats.org/officeDocument/2006/relationships/hyperlink" Target="https://www.publicdomainpictures.net/view-image.php?image=240102&amp;picture=questions" TargetMode="External"/><Relationship Id="rId2" Type="http://schemas.openxmlformats.org/officeDocument/2006/relationships/image" Target="../media/image4.jp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3C54F4CE-85F0-46ED-80DA-9518C9251A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eform: Shape 29">
            <a:extLst>
              <a:ext uri="{FF2B5EF4-FFF2-40B4-BE49-F238E27FC236}">
                <a16:creationId xmlns:a16="http://schemas.microsoft.com/office/drawing/2014/main" id="{F778EC6E-B783-44A8-9FF7-FEF1EE6DC0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394178" cy="6857999"/>
          </a:xfrm>
          <a:custGeom>
            <a:avLst/>
            <a:gdLst>
              <a:gd name="connsiteX0" fmla="*/ 0 w 8733721"/>
              <a:gd name="connsiteY0" fmla="*/ 0 h 6857999"/>
              <a:gd name="connsiteX1" fmla="*/ 961321 w 8733721"/>
              <a:gd name="connsiteY1" fmla="*/ 0 h 6857999"/>
              <a:gd name="connsiteX2" fmla="*/ 2920621 w 8733721"/>
              <a:gd name="connsiteY2" fmla="*/ 0 h 6857999"/>
              <a:gd name="connsiteX3" fmla="*/ 8733721 w 8733721"/>
              <a:gd name="connsiteY3" fmla="*/ 0 h 6857999"/>
              <a:gd name="connsiteX4" fmla="*/ 8733721 w 8733721"/>
              <a:gd name="connsiteY4" fmla="*/ 2 h 6857999"/>
              <a:gd name="connsiteX5" fmla="*/ 8236175 w 8733721"/>
              <a:gd name="connsiteY5" fmla="*/ 2 h 6857999"/>
              <a:gd name="connsiteX6" fmla="*/ 8231178 w 8733721"/>
              <a:gd name="connsiteY6" fmla="*/ 14562 h 6857999"/>
              <a:gd name="connsiteX7" fmla="*/ 8234773 w 8733721"/>
              <a:gd name="connsiteY7" fmla="*/ 59077 h 6857999"/>
              <a:gd name="connsiteX8" fmla="*/ 8227623 w 8733721"/>
              <a:gd name="connsiteY8" fmla="*/ 107668 h 6857999"/>
              <a:gd name="connsiteX9" fmla="*/ 8246150 w 8733721"/>
              <a:gd name="connsiteY9" fmla="*/ 246136 h 6857999"/>
              <a:gd name="connsiteX10" fmla="*/ 8224308 w 8733721"/>
              <a:gd name="connsiteY10" fmla="*/ 372908 h 6857999"/>
              <a:gd name="connsiteX11" fmla="*/ 8221687 w 8733721"/>
              <a:gd name="connsiteY11" fmla="*/ 450607 h 6857999"/>
              <a:gd name="connsiteX12" fmla="*/ 8232987 w 8733721"/>
              <a:gd name="connsiteY12" fmla="*/ 812800 h 6857999"/>
              <a:gd name="connsiteX13" fmla="*/ 8241364 w 8733721"/>
              <a:gd name="connsiteY13" fmla="*/ 912727 h 6857999"/>
              <a:gd name="connsiteX14" fmla="*/ 8240165 w 8733721"/>
              <a:gd name="connsiteY14" fmla="*/ 989950 h 6857999"/>
              <a:gd name="connsiteX15" fmla="*/ 8243561 w 8733721"/>
              <a:gd name="connsiteY15" fmla="*/ 1141745 h 6857999"/>
              <a:gd name="connsiteX16" fmla="*/ 8256144 w 8733721"/>
              <a:gd name="connsiteY16" fmla="*/ 1265454 h 6857999"/>
              <a:gd name="connsiteX17" fmla="*/ 8281494 w 8733721"/>
              <a:gd name="connsiteY17" fmla="*/ 1385480 h 6857999"/>
              <a:gd name="connsiteX18" fmla="*/ 8297877 w 8733721"/>
              <a:gd name="connsiteY18" fmla="*/ 1458060 h 6857999"/>
              <a:gd name="connsiteX19" fmla="*/ 8315502 w 8733721"/>
              <a:gd name="connsiteY19" fmla="*/ 1513175 h 6857999"/>
              <a:gd name="connsiteX20" fmla="*/ 8342335 w 8733721"/>
              <a:gd name="connsiteY20" fmla="*/ 1570809 h 6857999"/>
              <a:gd name="connsiteX21" fmla="*/ 8372418 w 8733721"/>
              <a:gd name="connsiteY21" fmla="*/ 1638391 h 6857999"/>
              <a:gd name="connsiteX22" fmla="*/ 8390715 w 8733721"/>
              <a:gd name="connsiteY22" fmla="*/ 1742490 h 6857999"/>
              <a:gd name="connsiteX23" fmla="*/ 8415178 w 8733721"/>
              <a:gd name="connsiteY23" fmla="*/ 1818229 h 6857999"/>
              <a:gd name="connsiteX24" fmla="*/ 8409273 w 8733721"/>
              <a:gd name="connsiteY24" fmla="*/ 1862723 h 6857999"/>
              <a:gd name="connsiteX25" fmla="*/ 8414840 w 8733721"/>
              <a:gd name="connsiteY25" fmla="*/ 1917476 h 6857999"/>
              <a:gd name="connsiteX26" fmla="*/ 8410734 w 8733721"/>
              <a:gd name="connsiteY26" fmla="*/ 1972204 h 6857999"/>
              <a:gd name="connsiteX27" fmla="*/ 8416466 w 8733721"/>
              <a:gd name="connsiteY27" fmla="*/ 2054291 h 6857999"/>
              <a:gd name="connsiteX28" fmla="*/ 8409837 w 8733721"/>
              <a:gd name="connsiteY28" fmla="*/ 2227417 h 6857999"/>
              <a:gd name="connsiteX29" fmla="*/ 8374483 w 8733721"/>
              <a:gd name="connsiteY29" fmla="*/ 2510933 h 6857999"/>
              <a:gd name="connsiteX30" fmla="*/ 8375191 w 8733721"/>
              <a:gd name="connsiteY30" fmla="*/ 2741866 h 6857999"/>
              <a:gd name="connsiteX31" fmla="*/ 8384389 w 8733721"/>
              <a:gd name="connsiteY31" fmla="*/ 2864935 h 6857999"/>
              <a:gd name="connsiteX32" fmla="*/ 8391822 w 8733721"/>
              <a:gd name="connsiteY32" fmla="*/ 2950807 h 6857999"/>
              <a:gd name="connsiteX33" fmla="*/ 8378111 w 8733721"/>
              <a:gd name="connsiteY33" fmla="*/ 2978246 h 6857999"/>
              <a:gd name="connsiteX34" fmla="*/ 8375025 w 8733721"/>
              <a:gd name="connsiteY34" fmla="*/ 2995916 h 6857999"/>
              <a:gd name="connsiteX35" fmla="*/ 8366764 w 8733721"/>
              <a:gd name="connsiteY35" fmla="*/ 2998648 h 6857999"/>
              <a:gd name="connsiteX36" fmla="*/ 8356827 w 8733721"/>
              <a:gd name="connsiteY36" fmla="*/ 3023630 h 6857999"/>
              <a:gd name="connsiteX37" fmla="*/ 8348883 w 8733721"/>
              <a:gd name="connsiteY37" fmla="*/ 3096975 h 6857999"/>
              <a:gd name="connsiteX38" fmla="*/ 8331320 w 8733721"/>
              <a:gd name="connsiteY38" fmla="*/ 3216657 h 6857999"/>
              <a:gd name="connsiteX39" fmla="*/ 8334250 w 8733721"/>
              <a:gd name="connsiteY39" fmla="*/ 3310980 h 6857999"/>
              <a:gd name="connsiteX40" fmla="*/ 8323018 w 8733721"/>
              <a:gd name="connsiteY40" fmla="*/ 3344725 h 6857999"/>
              <a:gd name="connsiteX41" fmla="*/ 8312317 w 8733721"/>
              <a:gd name="connsiteY41" fmla="*/ 3393250 h 6857999"/>
              <a:gd name="connsiteX42" fmla="*/ 8299110 w 8733721"/>
              <a:gd name="connsiteY42" fmla="*/ 3514536 h 6857999"/>
              <a:gd name="connsiteX43" fmla="*/ 8279421 w 8733721"/>
              <a:gd name="connsiteY43" fmla="*/ 3686149 h 6857999"/>
              <a:gd name="connsiteX44" fmla="*/ 8273021 w 8733721"/>
              <a:gd name="connsiteY44" fmla="*/ 3692208 h 6857999"/>
              <a:gd name="connsiteX45" fmla="*/ 8260968 w 8733721"/>
              <a:gd name="connsiteY45" fmla="*/ 3776022 h 6857999"/>
              <a:gd name="connsiteX46" fmla="*/ 8257071 w 8733721"/>
              <a:gd name="connsiteY46" fmla="*/ 3977138 h 6857999"/>
              <a:gd name="connsiteX47" fmla="*/ 8203359 w 8733721"/>
              <a:gd name="connsiteY47" fmla="*/ 4222149 h 6857999"/>
              <a:gd name="connsiteX48" fmla="*/ 8197502 w 8733721"/>
              <a:gd name="connsiteY48" fmla="*/ 4364683 h 6857999"/>
              <a:gd name="connsiteX49" fmla="*/ 8189960 w 8733721"/>
              <a:gd name="connsiteY49" fmla="*/ 4462471 h 6857999"/>
              <a:gd name="connsiteX50" fmla="*/ 8175156 w 8733721"/>
              <a:gd name="connsiteY50" fmla="*/ 4574052 h 6857999"/>
              <a:gd name="connsiteX51" fmla="*/ 8145454 w 8733721"/>
              <a:gd name="connsiteY51" fmla="*/ 4667756 h 6857999"/>
              <a:gd name="connsiteX52" fmla="*/ 8086875 w 8733721"/>
              <a:gd name="connsiteY52" fmla="*/ 4799019 h 6857999"/>
              <a:gd name="connsiteX53" fmla="*/ 8071779 w 8733721"/>
              <a:gd name="connsiteY53" fmla="*/ 4849614 h 6857999"/>
              <a:gd name="connsiteX54" fmla="*/ 8046521 w 8733721"/>
              <a:gd name="connsiteY54" fmla="*/ 4919971 h 6857999"/>
              <a:gd name="connsiteX55" fmla="*/ 7999171 w 8733721"/>
              <a:gd name="connsiteY55" fmla="*/ 5010766 h 6857999"/>
              <a:gd name="connsiteX56" fmla="*/ 7974494 w 8733721"/>
              <a:gd name="connsiteY56" fmla="*/ 5088190 h 6857999"/>
              <a:gd name="connsiteX57" fmla="*/ 7960017 w 8733721"/>
              <a:gd name="connsiteY57" fmla="*/ 5143922 h 6857999"/>
              <a:gd name="connsiteX58" fmla="*/ 7940570 w 8733721"/>
              <a:gd name="connsiteY58" fmla="*/ 5284346 h 6857999"/>
              <a:gd name="connsiteX59" fmla="*/ 7923844 w 8733721"/>
              <a:gd name="connsiteY59" fmla="*/ 5390948 h 6857999"/>
              <a:gd name="connsiteX60" fmla="*/ 7905061 w 8733721"/>
              <a:gd name="connsiteY60" fmla="*/ 5470854 h 6857999"/>
              <a:gd name="connsiteX61" fmla="*/ 7900574 w 8733721"/>
              <a:gd name="connsiteY61" fmla="*/ 5529643 h 6857999"/>
              <a:gd name="connsiteX62" fmla="*/ 7889879 w 8733721"/>
              <a:gd name="connsiteY62" fmla="*/ 5597292 h 6857999"/>
              <a:gd name="connsiteX63" fmla="*/ 7881533 w 8733721"/>
              <a:gd name="connsiteY63" fmla="*/ 5608899 h 6857999"/>
              <a:gd name="connsiteX64" fmla="*/ 7866845 w 8733721"/>
              <a:gd name="connsiteY64" fmla="*/ 5684911 h 6857999"/>
              <a:gd name="connsiteX65" fmla="*/ 7866707 w 8733721"/>
              <a:gd name="connsiteY65" fmla="*/ 5755776 h 6857999"/>
              <a:gd name="connsiteX66" fmla="*/ 7858630 w 8733721"/>
              <a:gd name="connsiteY66" fmla="*/ 5889599 h 6857999"/>
              <a:gd name="connsiteX67" fmla="*/ 7862852 w 8733721"/>
              <a:gd name="connsiteY67" fmla="*/ 5989744 h 6857999"/>
              <a:gd name="connsiteX68" fmla="*/ 7834617 w 8733721"/>
              <a:gd name="connsiteY68" fmla="*/ 6084926 h 6857999"/>
              <a:gd name="connsiteX69" fmla="*/ 7830440 w 8733721"/>
              <a:gd name="connsiteY69" fmla="*/ 6346549 h 6857999"/>
              <a:gd name="connsiteX70" fmla="*/ 7828988 w 8733721"/>
              <a:gd name="connsiteY70" fmla="*/ 6527527 h 6857999"/>
              <a:gd name="connsiteX71" fmla="*/ 7833220 w 8733721"/>
              <a:gd name="connsiteY71" fmla="*/ 6627129 h 6857999"/>
              <a:gd name="connsiteX72" fmla="*/ 7833451 w 8733721"/>
              <a:gd name="connsiteY72" fmla="*/ 6694819 h 6857999"/>
              <a:gd name="connsiteX73" fmla="*/ 7859394 w 8733721"/>
              <a:gd name="connsiteY73" fmla="*/ 6765445 h 6857999"/>
              <a:gd name="connsiteX74" fmla="*/ 7866873 w 8733721"/>
              <a:gd name="connsiteY74" fmla="*/ 6844697 h 6857999"/>
              <a:gd name="connsiteX75" fmla="*/ 7868076 w 8733721"/>
              <a:gd name="connsiteY75" fmla="*/ 6857999 h 6857999"/>
              <a:gd name="connsiteX76" fmla="*/ 2920621 w 8733721"/>
              <a:gd name="connsiteY76" fmla="*/ 6857999 h 6857999"/>
              <a:gd name="connsiteX77" fmla="*/ 961321 w 8733721"/>
              <a:gd name="connsiteY77" fmla="*/ 6857999 h 6857999"/>
              <a:gd name="connsiteX78" fmla="*/ 0 w 8733721"/>
              <a:gd name="connsiteY78" fmla="*/ 6857999 h 6857999"/>
              <a:gd name="connsiteX0" fmla="*/ 0 w 8733721"/>
              <a:gd name="connsiteY0" fmla="*/ 0 h 6857999"/>
              <a:gd name="connsiteX1" fmla="*/ 961321 w 8733721"/>
              <a:gd name="connsiteY1" fmla="*/ 0 h 6857999"/>
              <a:gd name="connsiteX2" fmla="*/ 2920621 w 8733721"/>
              <a:gd name="connsiteY2" fmla="*/ 0 h 6857999"/>
              <a:gd name="connsiteX3" fmla="*/ 8733721 w 8733721"/>
              <a:gd name="connsiteY3" fmla="*/ 0 h 6857999"/>
              <a:gd name="connsiteX4" fmla="*/ 8733721 w 8733721"/>
              <a:gd name="connsiteY4" fmla="*/ 2 h 6857999"/>
              <a:gd name="connsiteX5" fmla="*/ 8236175 w 8733721"/>
              <a:gd name="connsiteY5" fmla="*/ 2 h 6857999"/>
              <a:gd name="connsiteX6" fmla="*/ 8231178 w 8733721"/>
              <a:gd name="connsiteY6" fmla="*/ 14562 h 6857999"/>
              <a:gd name="connsiteX7" fmla="*/ 8234773 w 8733721"/>
              <a:gd name="connsiteY7" fmla="*/ 59077 h 6857999"/>
              <a:gd name="connsiteX8" fmla="*/ 8227623 w 8733721"/>
              <a:gd name="connsiteY8" fmla="*/ 107668 h 6857999"/>
              <a:gd name="connsiteX9" fmla="*/ 8246150 w 8733721"/>
              <a:gd name="connsiteY9" fmla="*/ 246136 h 6857999"/>
              <a:gd name="connsiteX10" fmla="*/ 8224308 w 8733721"/>
              <a:gd name="connsiteY10" fmla="*/ 372908 h 6857999"/>
              <a:gd name="connsiteX11" fmla="*/ 8221687 w 8733721"/>
              <a:gd name="connsiteY11" fmla="*/ 450607 h 6857999"/>
              <a:gd name="connsiteX12" fmla="*/ 8232987 w 8733721"/>
              <a:gd name="connsiteY12" fmla="*/ 812800 h 6857999"/>
              <a:gd name="connsiteX13" fmla="*/ 8241364 w 8733721"/>
              <a:gd name="connsiteY13" fmla="*/ 912727 h 6857999"/>
              <a:gd name="connsiteX14" fmla="*/ 8240165 w 8733721"/>
              <a:gd name="connsiteY14" fmla="*/ 989950 h 6857999"/>
              <a:gd name="connsiteX15" fmla="*/ 8243561 w 8733721"/>
              <a:gd name="connsiteY15" fmla="*/ 1141745 h 6857999"/>
              <a:gd name="connsiteX16" fmla="*/ 8256144 w 8733721"/>
              <a:gd name="connsiteY16" fmla="*/ 1265454 h 6857999"/>
              <a:gd name="connsiteX17" fmla="*/ 8281494 w 8733721"/>
              <a:gd name="connsiteY17" fmla="*/ 1385480 h 6857999"/>
              <a:gd name="connsiteX18" fmla="*/ 8297877 w 8733721"/>
              <a:gd name="connsiteY18" fmla="*/ 1458060 h 6857999"/>
              <a:gd name="connsiteX19" fmla="*/ 8315502 w 8733721"/>
              <a:gd name="connsiteY19" fmla="*/ 1513175 h 6857999"/>
              <a:gd name="connsiteX20" fmla="*/ 8342335 w 8733721"/>
              <a:gd name="connsiteY20" fmla="*/ 1570809 h 6857999"/>
              <a:gd name="connsiteX21" fmla="*/ 8372418 w 8733721"/>
              <a:gd name="connsiteY21" fmla="*/ 1638391 h 6857999"/>
              <a:gd name="connsiteX22" fmla="*/ 8390715 w 8733721"/>
              <a:gd name="connsiteY22" fmla="*/ 1742490 h 6857999"/>
              <a:gd name="connsiteX23" fmla="*/ 8385393 w 8733721"/>
              <a:gd name="connsiteY23" fmla="*/ 1812272 h 6857999"/>
              <a:gd name="connsiteX24" fmla="*/ 8409273 w 8733721"/>
              <a:gd name="connsiteY24" fmla="*/ 1862723 h 6857999"/>
              <a:gd name="connsiteX25" fmla="*/ 8414840 w 8733721"/>
              <a:gd name="connsiteY25" fmla="*/ 1917476 h 6857999"/>
              <a:gd name="connsiteX26" fmla="*/ 8410734 w 8733721"/>
              <a:gd name="connsiteY26" fmla="*/ 1972204 h 6857999"/>
              <a:gd name="connsiteX27" fmla="*/ 8416466 w 8733721"/>
              <a:gd name="connsiteY27" fmla="*/ 2054291 h 6857999"/>
              <a:gd name="connsiteX28" fmla="*/ 8409837 w 8733721"/>
              <a:gd name="connsiteY28" fmla="*/ 2227417 h 6857999"/>
              <a:gd name="connsiteX29" fmla="*/ 8374483 w 8733721"/>
              <a:gd name="connsiteY29" fmla="*/ 2510933 h 6857999"/>
              <a:gd name="connsiteX30" fmla="*/ 8375191 w 8733721"/>
              <a:gd name="connsiteY30" fmla="*/ 2741866 h 6857999"/>
              <a:gd name="connsiteX31" fmla="*/ 8384389 w 8733721"/>
              <a:gd name="connsiteY31" fmla="*/ 2864935 h 6857999"/>
              <a:gd name="connsiteX32" fmla="*/ 8391822 w 8733721"/>
              <a:gd name="connsiteY32" fmla="*/ 2950807 h 6857999"/>
              <a:gd name="connsiteX33" fmla="*/ 8378111 w 8733721"/>
              <a:gd name="connsiteY33" fmla="*/ 2978246 h 6857999"/>
              <a:gd name="connsiteX34" fmla="*/ 8375025 w 8733721"/>
              <a:gd name="connsiteY34" fmla="*/ 2995916 h 6857999"/>
              <a:gd name="connsiteX35" fmla="*/ 8366764 w 8733721"/>
              <a:gd name="connsiteY35" fmla="*/ 2998648 h 6857999"/>
              <a:gd name="connsiteX36" fmla="*/ 8356827 w 8733721"/>
              <a:gd name="connsiteY36" fmla="*/ 3023630 h 6857999"/>
              <a:gd name="connsiteX37" fmla="*/ 8348883 w 8733721"/>
              <a:gd name="connsiteY37" fmla="*/ 3096975 h 6857999"/>
              <a:gd name="connsiteX38" fmla="*/ 8331320 w 8733721"/>
              <a:gd name="connsiteY38" fmla="*/ 3216657 h 6857999"/>
              <a:gd name="connsiteX39" fmla="*/ 8334250 w 8733721"/>
              <a:gd name="connsiteY39" fmla="*/ 3310980 h 6857999"/>
              <a:gd name="connsiteX40" fmla="*/ 8323018 w 8733721"/>
              <a:gd name="connsiteY40" fmla="*/ 3344725 h 6857999"/>
              <a:gd name="connsiteX41" fmla="*/ 8312317 w 8733721"/>
              <a:gd name="connsiteY41" fmla="*/ 3393250 h 6857999"/>
              <a:gd name="connsiteX42" fmla="*/ 8299110 w 8733721"/>
              <a:gd name="connsiteY42" fmla="*/ 3514536 h 6857999"/>
              <a:gd name="connsiteX43" fmla="*/ 8279421 w 8733721"/>
              <a:gd name="connsiteY43" fmla="*/ 3686149 h 6857999"/>
              <a:gd name="connsiteX44" fmla="*/ 8273021 w 8733721"/>
              <a:gd name="connsiteY44" fmla="*/ 3692208 h 6857999"/>
              <a:gd name="connsiteX45" fmla="*/ 8260968 w 8733721"/>
              <a:gd name="connsiteY45" fmla="*/ 3776022 h 6857999"/>
              <a:gd name="connsiteX46" fmla="*/ 8257071 w 8733721"/>
              <a:gd name="connsiteY46" fmla="*/ 3977138 h 6857999"/>
              <a:gd name="connsiteX47" fmla="*/ 8203359 w 8733721"/>
              <a:gd name="connsiteY47" fmla="*/ 4222149 h 6857999"/>
              <a:gd name="connsiteX48" fmla="*/ 8197502 w 8733721"/>
              <a:gd name="connsiteY48" fmla="*/ 4364683 h 6857999"/>
              <a:gd name="connsiteX49" fmla="*/ 8189960 w 8733721"/>
              <a:gd name="connsiteY49" fmla="*/ 4462471 h 6857999"/>
              <a:gd name="connsiteX50" fmla="*/ 8175156 w 8733721"/>
              <a:gd name="connsiteY50" fmla="*/ 4574052 h 6857999"/>
              <a:gd name="connsiteX51" fmla="*/ 8145454 w 8733721"/>
              <a:gd name="connsiteY51" fmla="*/ 4667756 h 6857999"/>
              <a:gd name="connsiteX52" fmla="*/ 8086875 w 8733721"/>
              <a:gd name="connsiteY52" fmla="*/ 4799019 h 6857999"/>
              <a:gd name="connsiteX53" fmla="*/ 8071779 w 8733721"/>
              <a:gd name="connsiteY53" fmla="*/ 4849614 h 6857999"/>
              <a:gd name="connsiteX54" fmla="*/ 8046521 w 8733721"/>
              <a:gd name="connsiteY54" fmla="*/ 4919971 h 6857999"/>
              <a:gd name="connsiteX55" fmla="*/ 7999171 w 8733721"/>
              <a:gd name="connsiteY55" fmla="*/ 5010766 h 6857999"/>
              <a:gd name="connsiteX56" fmla="*/ 7974494 w 8733721"/>
              <a:gd name="connsiteY56" fmla="*/ 5088190 h 6857999"/>
              <a:gd name="connsiteX57" fmla="*/ 7960017 w 8733721"/>
              <a:gd name="connsiteY57" fmla="*/ 5143922 h 6857999"/>
              <a:gd name="connsiteX58" fmla="*/ 7940570 w 8733721"/>
              <a:gd name="connsiteY58" fmla="*/ 5284346 h 6857999"/>
              <a:gd name="connsiteX59" fmla="*/ 7923844 w 8733721"/>
              <a:gd name="connsiteY59" fmla="*/ 5390948 h 6857999"/>
              <a:gd name="connsiteX60" fmla="*/ 7905061 w 8733721"/>
              <a:gd name="connsiteY60" fmla="*/ 5470854 h 6857999"/>
              <a:gd name="connsiteX61" fmla="*/ 7900574 w 8733721"/>
              <a:gd name="connsiteY61" fmla="*/ 5529643 h 6857999"/>
              <a:gd name="connsiteX62" fmla="*/ 7889879 w 8733721"/>
              <a:gd name="connsiteY62" fmla="*/ 5597292 h 6857999"/>
              <a:gd name="connsiteX63" fmla="*/ 7881533 w 8733721"/>
              <a:gd name="connsiteY63" fmla="*/ 5608899 h 6857999"/>
              <a:gd name="connsiteX64" fmla="*/ 7866845 w 8733721"/>
              <a:gd name="connsiteY64" fmla="*/ 5684911 h 6857999"/>
              <a:gd name="connsiteX65" fmla="*/ 7866707 w 8733721"/>
              <a:gd name="connsiteY65" fmla="*/ 5755776 h 6857999"/>
              <a:gd name="connsiteX66" fmla="*/ 7858630 w 8733721"/>
              <a:gd name="connsiteY66" fmla="*/ 5889599 h 6857999"/>
              <a:gd name="connsiteX67" fmla="*/ 7862852 w 8733721"/>
              <a:gd name="connsiteY67" fmla="*/ 5989744 h 6857999"/>
              <a:gd name="connsiteX68" fmla="*/ 7834617 w 8733721"/>
              <a:gd name="connsiteY68" fmla="*/ 6084926 h 6857999"/>
              <a:gd name="connsiteX69" fmla="*/ 7830440 w 8733721"/>
              <a:gd name="connsiteY69" fmla="*/ 6346549 h 6857999"/>
              <a:gd name="connsiteX70" fmla="*/ 7828988 w 8733721"/>
              <a:gd name="connsiteY70" fmla="*/ 6527527 h 6857999"/>
              <a:gd name="connsiteX71" fmla="*/ 7833220 w 8733721"/>
              <a:gd name="connsiteY71" fmla="*/ 6627129 h 6857999"/>
              <a:gd name="connsiteX72" fmla="*/ 7833451 w 8733721"/>
              <a:gd name="connsiteY72" fmla="*/ 6694819 h 6857999"/>
              <a:gd name="connsiteX73" fmla="*/ 7859394 w 8733721"/>
              <a:gd name="connsiteY73" fmla="*/ 6765445 h 6857999"/>
              <a:gd name="connsiteX74" fmla="*/ 7866873 w 8733721"/>
              <a:gd name="connsiteY74" fmla="*/ 6844697 h 6857999"/>
              <a:gd name="connsiteX75" fmla="*/ 7868076 w 8733721"/>
              <a:gd name="connsiteY75" fmla="*/ 6857999 h 6857999"/>
              <a:gd name="connsiteX76" fmla="*/ 2920621 w 8733721"/>
              <a:gd name="connsiteY76" fmla="*/ 6857999 h 6857999"/>
              <a:gd name="connsiteX77" fmla="*/ 961321 w 8733721"/>
              <a:gd name="connsiteY77" fmla="*/ 6857999 h 6857999"/>
              <a:gd name="connsiteX78" fmla="*/ 0 w 8733721"/>
              <a:gd name="connsiteY78" fmla="*/ 6857999 h 6857999"/>
              <a:gd name="connsiteX79" fmla="*/ 0 w 8733721"/>
              <a:gd name="connsiteY79" fmla="*/ 0 h 6857999"/>
              <a:gd name="connsiteX0" fmla="*/ 0 w 8733721"/>
              <a:gd name="connsiteY0" fmla="*/ 0 h 6857999"/>
              <a:gd name="connsiteX1" fmla="*/ 961321 w 8733721"/>
              <a:gd name="connsiteY1" fmla="*/ 0 h 6857999"/>
              <a:gd name="connsiteX2" fmla="*/ 2920621 w 8733721"/>
              <a:gd name="connsiteY2" fmla="*/ 0 h 6857999"/>
              <a:gd name="connsiteX3" fmla="*/ 8733721 w 8733721"/>
              <a:gd name="connsiteY3" fmla="*/ 0 h 6857999"/>
              <a:gd name="connsiteX4" fmla="*/ 8733721 w 8733721"/>
              <a:gd name="connsiteY4" fmla="*/ 2 h 6857999"/>
              <a:gd name="connsiteX5" fmla="*/ 8236175 w 8733721"/>
              <a:gd name="connsiteY5" fmla="*/ 2 h 6857999"/>
              <a:gd name="connsiteX6" fmla="*/ 8231178 w 8733721"/>
              <a:gd name="connsiteY6" fmla="*/ 14562 h 6857999"/>
              <a:gd name="connsiteX7" fmla="*/ 8234773 w 8733721"/>
              <a:gd name="connsiteY7" fmla="*/ 59077 h 6857999"/>
              <a:gd name="connsiteX8" fmla="*/ 8227623 w 8733721"/>
              <a:gd name="connsiteY8" fmla="*/ 107668 h 6857999"/>
              <a:gd name="connsiteX9" fmla="*/ 8246150 w 8733721"/>
              <a:gd name="connsiteY9" fmla="*/ 246136 h 6857999"/>
              <a:gd name="connsiteX10" fmla="*/ 8224308 w 8733721"/>
              <a:gd name="connsiteY10" fmla="*/ 372908 h 6857999"/>
              <a:gd name="connsiteX11" fmla="*/ 8221687 w 8733721"/>
              <a:gd name="connsiteY11" fmla="*/ 450607 h 6857999"/>
              <a:gd name="connsiteX12" fmla="*/ 8232987 w 8733721"/>
              <a:gd name="connsiteY12" fmla="*/ 812800 h 6857999"/>
              <a:gd name="connsiteX13" fmla="*/ 8241364 w 8733721"/>
              <a:gd name="connsiteY13" fmla="*/ 912727 h 6857999"/>
              <a:gd name="connsiteX14" fmla="*/ 8240165 w 8733721"/>
              <a:gd name="connsiteY14" fmla="*/ 989950 h 6857999"/>
              <a:gd name="connsiteX15" fmla="*/ 8243561 w 8733721"/>
              <a:gd name="connsiteY15" fmla="*/ 1141745 h 6857999"/>
              <a:gd name="connsiteX16" fmla="*/ 8256144 w 8733721"/>
              <a:gd name="connsiteY16" fmla="*/ 1265454 h 6857999"/>
              <a:gd name="connsiteX17" fmla="*/ 8281494 w 8733721"/>
              <a:gd name="connsiteY17" fmla="*/ 1385480 h 6857999"/>
              <a:gd name="connsiteX18" fmla="*/ 8297877 w 8733721"/>
              <a:gd name="connsiteY18" fmla="*/ 1458060 h 6857999"/>
              <a:gd name="connsiteX19" fmla="*/ 8315502 w 8733721"/>
              <a:gd name="connsiteY19" fmla="*/ 1513175 h 6857999"/>
              <a:gd name="connsiteX20" fmla="*/ 8342335 w 8733721"/>
              <a:gd name="connsiteY20" fmla="*/ 1570809 h 6857999"/>
              <a:gd name="connsiteX21" fmla="*/ 8372418 w 8733721"/>
              <a:gd name="connsiteY21" fmla="*/ 1638391 h 6857999"/>
              <a:gd name="connsiteX22" fmla="*/ 8360930 w 8733721"/>
              <a:gd name="connsiteY22" fmla="*/ 1742490 h 6857999"/>
              <a:gd name="connsiteX23" fmla="*/ 8385393 w 8733721"/>
              <a:gd name="connsiteY23" fmla="*/ 1812272 h 6857999"/>
              <a:gd name="connsiteX24" fmla="*/ 8409273 w 8733721"/>
              <a:gd name="connsiteY24" fmla="*/ 1862723 h 6857999"/>
              <a:gd name="connsiteX25" fmla="*/ 8414840 w 8733721"/>
              <a:gd name="connsiteY25" fmla="*/ 1917476 h 6857999"/>
              <a:gd name="connsiteX26" fmla="*/ 8410734 w 8733721"/>
              <a:gd name="connsiteY26" fmla="*/ 1972204 h 6857999"/>
              <a:gd name="connsiteX27" fmla="*/ 8416466 w 8733721"/>
              <a:gd name="connsiteY27" fmla="*/ 2054291 h 6857999"/>
              <a:gd name="connsiteX28" fmla="*/ 8409837 w 8733721"/>
              <a:gd name="connsiteY28" fmla="*/ 2227417 h 6857999"/>
              <a:gd name="connsiteX29" fmla="*/ 8374483 w 8733721"/>
              <a:gd name="connsiteY29" fmla="*/ 2510933 h 6857999"/>
              <a:gd name="connsiteX30" fmla="*/ 8375191 w 8733721"/>
              <a:gd name="connsiteY30" fmla="*/ 2741866 h 6857999"/>
              <a:gd name="connsiteX31" fmla="*/ 8384389 w 8733721"/>
              <a:gd name="connsiteY31" fmla="*/ 2864935 h 6857999"/>
              <a:gd name="connsiteX32" fmla="*/ 8391822 w 8733721"/>
              <a:gd name="connsiteY32" fmla="*/ 2950807 h 6857999"/>
              <a:gd name="connsiteX33" fmla="*/ 8378111 w 8733721"/>
              <a:gd name="connsiteY33" fmla="*/ 2978246 h 6857999"/>
              <a:gd name="connsiteX34" fmla="*/ 8375025 w 8733721"/>
              <a:gd name="connsiteY34" fmla="*/ 2995916 h 6857999"/>
              <a:gd name="connsiteX35" fmla="*/ 8366764 w 8733721"/>
              <a:gd name="connsiteY35" fmla="*/ 2998648 h 6857999"/>
              <a:gd name="connsiteX36" fmla="*/ 8356827 w 8733721"/>
              <a:gd name="connsiteY36" fmla="*/ 3023630 h 6857999"/>
              <a:gd name="connsiteX37" fmla="*/ 8348883 w 8733721"/>
              <a:gd name="connsiteY37" fmla="*/ 3096975 h 6857999"/>
              <a:gd name="connsiteX38" fmla="*/ 8331320 w 8733721"/>
              <a:gd name="connsiteY38" fmla="*/ 3216657 h 6857999"/>
              <a:gd name="connsiteX39" fmla="*/ 8334250 w 8733721"/>
              <a:gd name="connsiteY39" fmla="*/ 3310980 h 6857999"/>
              <a:gd name="connsiteX40" fmla="*/ 8323018 w 8733721"/>
              <a:gd name="connsiteY40" fmla="*/ 3344725 h 6857999"/>
              <a:gd name="connsiteX41" fmla="*/ 8312317 w 8733721"/>
              <a:gd name="connsiteY41" fmla="*/ 3393250 h 6857999"/>
              <a:gd name="connsiteX42" fmla="*/ 8299110 w 8733721"/>
              <a:gd name="connsiteY42" fmla="*/ 3514536 h 6857999"/>
              <a:gd name="connsiteX43" fmla="*/ 8279421 w 8733721"/>
              <a:gd name="connsiteY43" fmla="*/ 3686149 h 6857999"/>
              <a:gd name="connsiteX44" fmla="*/ 8273021 w 8733721"/>
              <a:gd name="connsiteY44" fmla="*/ 3692208 h 6857999"/>
              <a:gd name="connsiteX45" fmla="*/ 8260968 w 8733721"/>
              <a:gd name="connsiteY45" fmla="*/ 3776022 h 6857999"/>
              <a:gd name="connsiteX46" fmla="*/ 8257071 w 8733721"/>
              <a:gd name="connsiteY46" fmla="*/ 3977138 h 6857999"/>
              <a:gd name="connsiteX47" fmla="*/ 8203359 w 8733721"/>
              <a:gd name="connsiteY47" fmla="*/ 4222149 h 6857999"/>
              <a:gd name="connsiteX48" fmla="*/ 8197502 w 8733721"/>
              <a:gd name="connsiteY48" fmla="*/ 4364683 h 6857999"/>
              <a:gd name="connsiteX49" fmla="*/ 8189960 w 8733721"/>
              <a:gd name="connsiteY49" fmla="*/ 4462471 h 6857999"/>
              <a:gd name="connsiteX50" fmla="*/ 8175156 w 8733721"/>
              <a:gd name="connsiteY50" fmla="*/ 4574052 h 6857999"/>
              <a:gd name="connsiteX51" fmla="*/ 8145454 w 8733721"/>
              <a:gd name="connsiteY51" fmla="*/ 4667756 h 6857999"/>
              <a:gd name="connsiteX52" fmla="*/ 8086875 w 8733721"/>
              <a:gd name="connsiteY52" fmla="*/ 4799019 h 6857999"/>
              <a:gd name="connsiteX53" fmla="*/ 8071779 w 8733721"/>
              <a:gd name="connsiteY53" fmla="*/ 4849614 h 6857999"/>
              <a:gd name="connsiteX54" fmla="*/ 8046521 w 8733721"/>
              <a:gd name="connsiteY54" fmla="*/ 4919971 h 6857999"/>
              <a:gd name="connsiteX55" fmla="*/ 7999171 w 8733721"/>
              <a:gd name="connsiteY55" fmla="*/ 5010766 h 6857999"/>
              <a:gd name="connsiteX56" fmla="*/ 7974494 w 8733721"/>
              <a:gd name="connsiteY56" fmla="*/ 5088190 h 6857999"/>
              <a:gd name="connsiteX57" fmla="*/ 7960017 w 8733721"/>
              <a:gd name="connsiteY57" fmla="*/ 5143922 h 6857999"/>
              <a:gd name="connsiteX58" fmla="*/ 7940570 w 8733721"/>
              <a:gd name="connsiteY58" fmla="*/ 5284346 h 6857999"/>
              <a:gd name="connsiteX59" fmla="*/ 7923844 w 8733721"/>
              <a:gd name="connsiteY59" fmla="*/ 5390948 h 6857999"/>
              <a:gd name="connsiteX60" fmla="*/ 7905061 w 8733721"/>
              <a:gd name="connsiteY60" fmla="*/ 5470854 h 6857999"/>
              <a:gd name="connsiteX61" fmla="*/ 7900574 w 8733721"/>
              <a:gd name="connsiteY61" fmla="*/ 5529643 h 6857999"/>
              <a:gd name="connsiteX62" fmla="*/ 7889879 w 8733721"/>
              <a:gd name="connsiteY62" fmla="*/ 5597292 h 6857999"/>
              <a:gd name="connsiteX63" fmla="*/ 7881533 w 8733721"/>
              <a:gd name="connsiteY63" fmla="*/ 5608899 h 6857999"/>
              <a:gd name="connsiteX64" fmla="*/ 7866845 w 8733721"/>
              <a:gd name="connsiteY64" fmla="*/ 5684911 h 6857999"/>
              <a:gd name="connsiteX65" fmla="*/ 7866707 w 8733721"/>
              <a:gd name="connsiteY65" fmla="*/ 5755776 h 6857999"/>
              <a:gd name="connsiteX66" fmla="*/ 7858630 w 8733721"/>
              <a:gd name="connsiteY66" fmla="*/ 5889599 h 6857999"/>
              <a:gd name="connsiteX67" fmla="*/ 7862852 w 8733721"/>
              <a:gd name="connsiteY67" fmla="*/ 5989744 h 6857999"/>
              <a:gd name="connsiteX68" fmla="*/ 7834617 w 8733721"/>
              <a:gd name="connsiteY68" fmla="*/ 6084926 h 6857999"/>
              <a:gd name="connsiteX69" fmla="*/ 7830440 w 8733721"/>
              <a:gd name="connsiteY69" fmla="*/ 6346549 h 6857999"/>
              <a:gd name="connsiteX70" fmla="*/ 7828988 w 8733721"/>
              <a:gd name="connsiteY70" fmla="*/ 6527527 h 6857999"/>
              <a:gd name="connsiteX71" fmla="*/ 7833220 w 8733721"/>
              <a:gd name="connsiteY71" fmla="*/ 6627129 h 6857999"/>
              <a:gd name="connsiteX72" fmla="*/ 7833451 w 8733721"/>
              <a:gd name="connsiteY72" fmla="*/ 6694819 h 6857999"/>
              <a:gd name="connsiteX73" fmla="*/ 7859394 w 8733721"/>
              <a:gd name="connsiteY73" fmla="*/ 6765445 h 6857999"/>
              <a:gd name="connsiteX74" fmla="*/ 7866873 w 8733721"/>
              <a:gd name="connsiteY74" fmla="*/ 6844697 h 6857999"/>
              <a:gd name="connsiteX75" fmla="*/ 7868076 w 8733721"/>
              <a:gd name="connsiteY75" fmla="*/ 6857999 h 6857999"/>
              <a:gd name="connsiteX76" fmla="*/ 2920621 w 8733721"/>
              <a:gd name="connsiteY76" fmla="*/ 6857999 h 6857999"/>
              <a:gd name="connsiteX77" fmla="*/ 961321 w 8733721"/>
              <a:gd name="connsiteY77" fmla="*/ 6857999 h 6857999"/>
              <a:gd name="connsiteX78" fmla="*/ 0 w 8733721"/>
              <a:gd name="connsiteY78" fmla="*/ 6857999 h 6857999"/>
              <a:gd name="connsiteX79" fmla="*/ 0 w 8733721"/>
              <a:gd name="connsiteY79" fmla="*/ 0 h 6857999"/>
              <a:gd name="connsiteX0" fmla="*/ 0 w 8733721"/>
              <a:gd name="connsiteY0" fmla="*/ 0 h 6857999"/>
              <a:gd name="connsiteX1" fmla="*/ 961321 w 8733721"/>
              <a:gd name="connsiteY1" fmla="*/ 0 h 6857999"/>
              <a:gd name="connsiteX2" fmla="*/ 2920621 w 8733721"/>
              <a:gd name="connsiteY2" fmla="*/ 0 h 6857999"/>
              <a:gd name="connsiteX3" fmla="*/ 8733721 w 8733721"/>
              <a:gd name="connsiteY3" fmla="*/ 0 h 6857999"/>
              <a:gd name="connsiteX4" fmla="*/ 8733721 w 8733721"/>
              <a:gd name="connsiteY4" fmla="*/ 2 h 6857999"/>
              <a:gd name="connsiteX5" fmla="*/ 8236175 w 8733721"/>
              <a:gd name="connsiteY5" fmla="*/ 2 h 6857999"/>
              <a:gd name="connsiteX6" fmla="*/ 8231178 w 8733721"/>
              <a:gd name="connsiteY6" fmla="*/ 14562 h 6857999"/>
              <a:gd name="connsiteX7" fmla="*/ 8234773 w 8733721"/>
              <a:gd name="connsiteY7" fmla="*/ 59077 h 6857999"/>
              <a:gd name="connsiteX8" fmla="*/ 8227623 w 8733721"/>
              <a:gd name="connsiteY8" fmla="*/ 107668 h 6857999"/>
              <a:gd name="connsiteX9" fmla="*/ 8246150 w 8733721"/>
              <a:gd name="connsiteY9" fmla="*/ 246136 h 6857999"/>
              <a:gd name="connsiteX10" fmla="*/ 8224308 w 8733721"/>
              <a:gd name="connsiteY10" fmla="*/ 372908 h 6857999"/>
              <a:gd name="connsiteX11" fmla="*/ 8221687 w 8733721"/>
              <a:gd name="connsiteY11" fmla="*/ 450607 h 6857999"/>
              <a:gd name="connsiteX12" fmla="*/ 8232987 w 8733721"/>
              <a:gd name="connsiteY12" fmla="*/ 812800 h 6857999"/>
              <a:gd name="connsiteX13" fmla="*/ 8241364 w 8733721"/>
              <a:gd name="connsiteY13" fmla="*/ 912727 h 6857999"/>
              <a:gd name="connsiteX14" fmla="*/ 8240165 w 8733721"/>
              <a:gd name="connsiteY14" fmla="*/ 989950 h 6857999"/>
              <a:gd name="connsiteX15" fmla="*/ 8243561 w 8733721"/>
              <a:gd name="connsiteY15" fmla="*/ 1141745 h 6857999"/>
              <a:gd name="connsiteX16" fmla="*/ 8256144 w 8733721"/>
              <a:gd name="connsiteY16" fmla="*/ 1265454 h 6857999"/>
              <a:gd name="connsiteX17" fmla="*/ 8281494 w 8733721"/>
              <a:gd name="connsiteY17" fmla="*/ 1385480 h 6857999"/>
              <a:gd name="connsiteX18" fmla="*/ 8297877 w 8733721"/>
              <a:gd name="connsiteY18" fmla="*/ 1458060 h 6857999"/>
              <a:gd name="connsiteX19" fmla="*/ 8315502 w 8733721"/>
              <a:gd name="connsiteY19" fmla="*/ 1513175 h 6857999"/>
              <a:gd name="connsiteX20" fmla="*/ 8342335 w 8733721"/>
              <a:gd name="connsiteY20" fmla="*/ 1570809 h 6857999"/>
              <a:gd name="connsiteX21" fmla="*/ 8372418 w 8733721"/>
              <a:gd name="connsiteY21" fmla="*/ 1638391 h 6857999"/>
              <a:gd name="connsiteX22" fmla="*/ 8360930 w 8733721"/>
              <a:gd name="connsiteY22" fmla="*/ 1742490 h 6857999"/>
              <a:gd name="connsiteX23" fmla="*/ 8385393 w 8733721"/>
              <a:gd name="connsiteY23" fmla="*/ 1812272 h 6857999"/>
              <a:gd name="connsiteX24" fmla="*/ 8409273 w 8733721"/>
              <a:gd name="connsiteY24" fmla="*/ 1862723 h 6857999"/>
              <a:gd name="connsiteX25" fmla="*/ 8414840 w 8733721"/>
              <a:gd name="connsiteY25" fmla="*/ 1917476 h 6857999"/>
              <a:gd name="connsiteX26" fmla="*/ 8410734 w 8733721"/>
              <a:gd name="connsiteY26" fmla="*/ 1972204 h 6857999"/>
              <a:gd name="connsiteX27" fmla="*/ 8386681 w 8733721"/>
              <a:gd name="connsiteY27" fmla="*/ 2066205 h 6857999"/>
              <a:gd name="connsiteX28" fmla="*/ 8409837 w 8733721"/>
              <a:gd name="connsiteY28" fmla="*/ 2227417 h 6857999"/>
              <a:gd name="connsiteX29" fmla="*/ 8374483 w 8733721"/>
              <a:gd name="connsiteY29" fmla="*/ 2510933 h 6857999"/>
              <a:gd name="connsiteX30" fmla="*/ 8375191 w 8733721"/>
              <a:gd name="connsiteY30" fmla="*/ 2741866 h 6857999"/>
              <a:gd name="connsiteX31" fmla="*/ 8384389 w 8733721"/>
              <a:gd name="connsiteY31" fmla="*/ 2864935 h 6857999"/>
              <a:gd name="connsiteX32" fmla="*/ 8391822 w 8733721"/>
              <a:gd name="connsiteY32" fmla="*/ 2950807 h 6857999"/>
              <a:gd name="connsiteX33" fmla="*/ 8378111 w 8733721"/>
              <a:gd name="connsiteY33" fmla="*/ 2978246 h 6857999"/>
              <a:gd name="connsiteX34" fmla="*/ 8375025 w 8733721"/>
              <a:gd name="connsiteY34" fmla="*/ 2995916 h 6857999"/>
              <a:gd name="connsiteX35" fmla="*/ 8366764 w 8733721"/>
              <a:gd name="connsiteY35" fmla="*/ 2998648 h 6857999"/>
              <a:gd name="connsiteX36" fmla="*/ 8356827 w 8733721"/>
              <a:gd name="connsiteY36" fmla="*/ 3023630 h 6857999"/>
              <a:gd name="connsiteX37" fmla="*/ 8348883 w 8733721"/>
              <a:gd name="connsiteY37" fmla="*/ 3096975 h 6857999"/>
              <a:gd name="connsiteX38" fmla="*/ 8331320 w 8733721"/>
              <a:gd name="connsiteY38" fmla="*/ 3216657 h 6857999"/>
              <a:gd name="connsiteX39" fmla="*/ 8334250 w 8733721"/>
              <a:gd name="connsiteY39" fmla="*/ 3310980 h 6857999"/>
              <a:gd name="connsiteX40" fmla="*/ 8323018 w 8733721"/>
              <a:gd name="connsiteY40" fmla="*/ 3344725 h 6857999"/>
              <a:gd name="connsiteX41" fmla="*/ 8312317 w 8733721"/>
              <a:gd name="connsiteY41" fmla="*/ 3393250 h 6857999"/>
              <a:gd name="connsiteX42" fmla="*/ 8299110 w 8733721"/>
              <a:gd name="connsiteY42" fmla="*/ 3514536 h 6857999"/>
              <a:gd name="connsiteX43" fmla="*/ 8279421 w 8733721"/>
              <a:gd name="connsiteY43" fmla="*/ 3686149 h 6857999"/>
              <a:gd name="connsiteX44" fmla="*/ 8273021 w 8733721"/>
              <a:gd name="connsiteY44" fmla="*/ 3692208 h 6857999"/>
              <a:gd name="connsiteX45" fmla="*/ 8260968 w 8733721"/>
              <a:gd name="connsiteY45" fmla="*/ 3776022 h 6857999"/>
              <a:gd name="connsiteX46" fmla="*/ 8257071 w 8733721"/>
              <a:gd name="connsiteY46" fmla="*/ 3977138 h 6857999"/>
              <a:gd name="connsiteX47" fmla="*/ 8203359 w 8733721"/>
              <a:gd name="connsiteY47" fmla="*/ 4222149 h 6857999"/>
              <a:gd name="connsiteX48" fmla="*/ 8197502 w 8733721"/>
              <a:gd name="connsiteY48" fmla="*/ 4364683 h 6857999"/>
              <a:gd name="connsiteX49" fmla="*/ 8189960 w 8733721"/>
              <a:gd name="connsiteY49" fmla="*/ 4462471 h 6857999"/>
              <a:gd name="connsiteX50" fmla="*/ 8175156 w 8733721"/>
              <a:gd name="connsiteY50" fmla="*/ 4574052 h 6857999"/>
              <a:gd name="connsiteX51" fmla="*/ 8145454 w 8733721"/>
              <a:gd name="connsiteY51" fmla="*/ 4667756 h 6857999"/>
              <a:gd name="connsiteX52" fmla="*/ 8086875 w 8733721"/>
              <a:gd name="connsiteY52" fmla="*/ 4799019 h 6857999"/>
              <a:gd name="connsiteX53" fmla="*/ 8071779 w 8733721"/>
              <a:gd name="connsiteY53" fmla="*/ 4849614 h 6857999"/>
              <a:gd name="connsiteX54" fmla="*/ 8046521 w 8733721"/>
              <a:gd name="connsiteY54" fmla="*/ 4919971 h 6857999"/>
              <a:gd name="connsiteX55" fmla="*/ 7999171 w 8733721"/>
              <a:gd name="connsiteY55" fmla="*/ 5010766 h 6857999"/>
              <a:gd name="connsiteX56" fmla="*/ 7974494 w 8733721"/>
              <a:gd name="connsiteY56" fmla="*/ 5088190 h 6857999"/>
              <a:gd name="connsiteX57" fmla="*/ 7960017 w 8733721"/>
              <a:gd name="connsiteY57" fmla="*/ 5143922 h 6857999"/>
              <a:gd name="connsiteX58" fmla="*/ 7940570 w 8733721"/>
              <a:gd name="connsiteY58" fmla="*/ 5284346 h 6857999"/>
              <a:gd name="connsiteX59" fmla="*/ 7923844 w 8733721"/>
              <a:gd name="connsiteY59" fmla="*/ 5390948 h 6857999"/>
              <a:gd name="connsiteX60" fmla="*/ 7905061 w 8733721"/>
              <a:gd name="connsiteY60" fmla="*/ 5470854 h 6857999"/>
              <a:gd name="connsiteX61" fmla="*/ 7900574 w 8733721"/>
              <a:gd name="connsiteY61" fmla="*/ 5529643 h 6857999"/>
              <a:gd name="connsiteX62" fmla="*/ 7889879 w 8733721"/>
              <a:gd name="connsiteY62" fmla="*/ 5597292 h 6857999"/>
              <a:gd name="connsiteX63" fmla="*/ 7881533 w 8733721"/>
              <a:gd name="connsiteY63" fmla="*/ 5608899 h 6857999"/>
              <a:gd name="connsiteX64" fmla="*/ 7866845 w 8733721"/>
              <a:gd name="connsiteY64" fmla="*/ 5684911 h 6857999"/>
              <a:gd name="connsiteX65" fmla="*/ 7866707 w 8733721"/>
              <a:gd name="connsiteY65" fmla="*/ 5755776 h 6857999"/>
              <a:gd name="connsiteX66" fmla="*/ 7858630 w 8733721"/>
              <a:gd name="connsiteY66" fmla="*/ 5889599 h 6857999"/>
              <a:gd name="connsiteX67" fmla="*/ 7862852 w 8733721"/>
              <a:gd name="connsiteY67" fmla="*/ 5989744 h 6857999"/>
              <a:gd name="connsiteX68" fmla="*/ 7834617 w 8733721"/>
              <a:gd name="connsiteY68" fmla="*/ 6084926 h 6857999"/>
              <a:gd name="connsiteX69" fmla="*/ 7830440 w 8733721"/>
              <a:gd name="connsiteY69" fmla="*/ 6346549 h 6857999"/>
              <a:gd name="connsiteX70" fmla="*/ 7828988 w 8733721"/>
              <a:gd name="connsiteY70" fmla="*/ 6527527 h 6857999"/>
              <a:gd name="connsiteX71" fmla="*/ 7833220 w 8733721"/>
              <a:gd name="connsiteY71" fmla="*/ 6627129 h 6857999"/>
              <a:gd name="connsiteX72" fmla="*/ 7833451 w 8733721"/>
              <a:gd name="connsiteY72" fmla="*/ 6694819 h 6857999"/>
              <a:gd name="connsiteX73" fmla="*/ 7859394 w 8733721"/>
              <a:gd name="connsiteY73" fmla="*/ 6765445 h 6857999"/>
              <a:gd name="connsiteX74" fmla="*/ 7866873 w 8733721"/>
              <a:gd name="connsiteY74" fmla="*/ 6844697 h 6857999"/>
              <a:gd name="connsiteX75" fmla="*/ 7868076 w 8733721"/>
              <a:gd name="connsiteY75" fmla="*/ 6857999 h 6857999"/>
              <a:gd name="connsiteX76" fmla="*/ 2920621 w 8733721"/>
              <a:gd name="connsiteY76" fmla="*/ 6857999 h 6857999"/>
              <a:gd name="connsiteX77" fmla="*/ 961321 w 8733721"/>
              <a:gd name="connsiteY77" fmla="*/ 6857999 h 6857999"/>
              <a:gd name="connsiteX78" fmla="*/ 0 w 8733721"/>
              <a:gd name="connsiteY78" fmla="*/ 6857999 h 6857999"/>
              <a:gd name="connsiteX79" fmla="*/ 0 w 8733721"/>
              <a:gd name="connsiteY79" fmla="*/ 0 h 6857999"/>
              <a:gd name="connsiteX0" fmla="*/ 0 w 8733721"/>
              <a:gd name="connsiteY0" fmla="*/ 0 h 6857999"/>
              <a:gd name="connsiteX1" fmla="*/ 961321 w 8733721"/>
              <a:gd name="connsiteY1" fmla="*/ 0 h 6857999"/>
              <a:gd name="connsiteX2" fmla="*/ 2920621 w 8733721"/>
              <a:gd name="connsiteY2" fmla="*/ 0 h 6857999"/>
              <a:gd name="connsiteX3" fmla="*/ 8733721 w 8733721"/>
              <a:gd name="connsiteY3" fmla="*/ 0 h 6857999"/>
              <a:gd name="connsiteX4" fmla="*/ 8733721 w 8733721"/>
              <a:gd name="connsiteY4" fmla="*/ 2 h 6857999"/>
              <a:gd name="connsiteX5" fmla="*/ 8236175 w 8733721"/>
              <a:gd name="connsiteY5" fmla="*/ 2 h 6857999"/>
              <a:gd name="connsiteX6" fmla="*/ 8231178 w 8733721"/>
              <a:gd name="connsiteY6" fmla="*/ 14562 h 6857999"/>
              <a:gd name="connsiteX7" fmla="*/ 8234773 w 8733721"/>
              <a:gd name="connsiteY7" fmla="*/ 59077 h 6857999"/>
              <a:gd name="connsiteX8" fmla="*/ 8227623 w 8733721"/>
              <a:gd name="connsiteY8" fmla="*/ 107668 h 6857999"/>
              <a:gd name="connsiteX9" fmla="*/ 8246150 w 8733721"/>
              <a:gd name="connsiteY9" fmla="*/ 246136 h 6857999"/>
              <a:gd name="connsiteX10" fmla="*/ 8224308 w 8733721"/>
              <a:gd name="connsiteY10" fmla="*/ 372908 h 6857999"/>
              <a:gd name="connsiteX11" fmla="*/ 8221687 w 8733721"/>
              <a:gd name="connsiteY11" fmla="*/ 450607 h 6857999"/>
              <a:gd name="connsiteX12" fmla="*/ 8232987 w 8733721"/>
              <a:gd name="connsiteY12" fmla="*/ 812800 h 6857999"/>
              <a:gd name="connsiteX13" fmla="*/ 8241364 w 8733721"/>
              <a:gd name="connsiteY13" fmla="*/ 912727 h 6857999"/>
              <a:gd name="connsiteX14" fmla="*/ 8240165 w 8733721"/>
              <a:gd name="connsiteY14" fmla="*/ 989950 h 6857999"/>
              <a:gd name="connsiteX15" fmla="*/ 8243561 w 8733721"/>
              <a:gd name="connsiteY15" fmla="*/ 1141745 h 6857999"/>
              <a:gd name="connsiteX16" fmla="*/ 8256144 w 8733721"/>
              <a:gd name="connsiteY16" fmla="*/ 1265454 h 6857999"/>
              <a:gd name="connsiteX17" fmla="*/ 8281494 w 8733721"/>
              <a:gd name="connsiteY17" fmla="*/ 1385480 h 6857999"/>
              <a:gd name="connsiteX18" fmla="*/ 8297877 w 8733721"/>
              <a:gd name="connsiteY18" fmla="*/ 1458060 h 6857999"/>
              <a:gd name="connsiteX19" fmla="*/ 8315502 w 8733721"/>
              <a:gd name="connsiteY19" fmla="*/ 1513175 h 6857999"/>
              <a:gd name="connsiteX20" fmla="*/ 8342335 w 8733721"/>
              <a:gd name="connsiteY20" fmla="*/ 1570809 h 6857999"/>
              <a:gd name="connsiteX21" fmla="*/ 8372418 w 8733721"/>
              <a:gd name="connsiteY21" fmla="*/ 1638391 h 6857999"/>
              <a:gd name="connsiteX22" fmla="*/ 8360930 w 8733721"/>
              <a:gd name="connsiteY22" fmla="*/ 1742490 h 6857999"/>
              <a:gd name="connsiteX23" fmla="*/ 8385393 w 8733721"/>
              <a:gd name="connsiteY23" fmla="*/ 1812272 h 6857999"/>
              <a:gd name="connsiteX24" fmla="*/ 8409273 w 8733721"/>
              <a:gd name="connsiteY24" fmla="*/ 1862723 h 6857999"/>
              <a:gd name="connsiteX25" fmla="*/ 8414840 w 8733721"/>
              <a:gd name="connsiteY25" fmla="*/ 1917476 h 6857999"/>
              <a:gd name="connsiteX26" fmla="*/ 8410734 w 8733721"/>
              <a:gd name="connsiteY26" fmla="*/ 1972204 h 6857999"/>
              <a:gd name="connsiteX27" fmla="*/ 8386681 w 8733721"/>
              <a:gd name="connsiteY27" fmla="*/ 2066205 h 6857999"/>
              <a:gd name="connsiteX28" fmla="*/ 8380052 w 8733721"/>
              <a:gd name="connsiteY28" fmla="*/ 2227417 h 6857999"/>
              <a:gd name="connsiteX29" fmla="*/ 8374483 w 8733721"/>
              <a:gd name="connsiteY29" fmla="*/ 2510933 h 6857999"/>
              <a:gd name="connsiteX30" fmla="*/ 8375191 w 8733721"/>
              <a:gd name="connsiteY30" fmla="*/ 2741866 h 6857999"/>
              <a:gd name="connsiteX31" fmla="*/ 8384389 w 8733721"/>
              <a:gd name="connsiteY31" fmla="*/ 2864935 h 6857999"/>
              <a:gd name="connsiteX32" fmla="*/ 8391822 w 8733721"/>
              <a:gd name="connsiteY32" fmla="*/ 2950807 h 6857999"/>
              <a:gd name="connsiteX33" fmla="*/ 8378111 w 8733721"/>
              <a:gd name="connsiteY33" fmla="*/ 2978246 h 6857999"/>
              <a:gd name="connsiteX34" fmla="*/ 8375025 w 8733721"/>
              <a:gd name="connsiteY34" fmla="*/ 2995916 h 6857999"/>
              <a:gd name="connsiteX35" fmla="*/ 8366764 w 8733721"/>
              <a:gd name="connsiteY35" fmla="*/ 2998648 h 6857999"/>
              <a:gd name="connsiteX36" fmla="*/ 8356827 w 8733721"/>
              <a:gd name="connsiteY36" fmla="*/ 3023630 h 6857999"/>
              <a:gd name="connsiteX37" fmla="*/ 8348883 w 8733721"/>
              <a:gd name="connsiteY37" fmla="*/ 3096975 h 6857999"/>
              <a:gd name="connsiteX38" fmla="*/ 8331320 w 8733721"/>
              <a:gd name="connsiteY38" fmla="*/ 3216657 h 6857999"/>
              <a:gd name="connsiteX39" fmla="*/ 8334250 w 8733721"/>
              <a:gd name="connsiteY39" fmla="*/ 3310980 h 6857999"/>
              <a:gd name="connsiteX40" fmla="*/ 8323018 w 8733721"/>
              <a:gd name="connsiteY40" fmla="*/ 3344725 h 6857999"/>
              <a:gd name="connsiteX41" fmla="*/ 8312317 w 8733721"/>
              <a:gd name="connsiteY41" fmla="*/ 3393250 h 6857999"/>
              <a:gd name="connsiteX42" fmla="*/ 8299110 w 8733721"/>
              <a:gd name="connsiteY42" fmla="*/ 3514536 h 6857999"/>
              <a:gd name="connsiteX43" fmla="*/ 8279421 w 8733721"/>
              <a:gd name="connsiteY43" fmla="*/ 3686149 h 6857999"/>
              <a:gd name="connsiteX44" fmla="*/ 8273021 w 8733721"/>
              <a:gd name="connsiteY44" fmla="*/ 3692208 h 6857999"/>
              <a:gd name="connsiteX45" fmla="*/ 8260968 w 8733721"/>
              <a:gd name="connsiteY45" fmla="*/ 3776022 h 6857999"/>
              <a:gd name="connsiteX46" fmla="*/ 8257071 w 8733721"/>
              <a:gd name="connsiteY46" fmla="*/ 3977138 h 6857999"/>
              <a:gd name="connsiteX47" fmla="*/ 8203359 w 8733721"/>
              <a:gd name="connsiteY47" fmla="*/ 4222149 h 6857999"/>
              <a:gd name="connsiteX48" fmla="*/ 8197502 w 8733721"/>
              <a:gd name="connsiteY48" fmla="*/ 4364683 h 6857999"/>
              <a:gd name="connsiteX49" fmla="*/ 8189960 w 8733721"/>
              <a:gd name="connsiteY49" fmla="*/ 4462471 h 6857999"/>
              <a:gd name="connsiteX50" fmla="*/ 8175156 w 8733721"/>
              <a:gd name="connsiteY50" fmla="*/ 4574052 h 6857999"/>
              <a:gd name="connsiteX51" fmla="*/ 8145454 w 8733721"/>
              <a:gd name="connsiteY51" fmla="*/ 4667756 h 6857999"/>
              <a:gd name="connsiteX52" fmla="*/ 8086875 w 8733721"/>
              <a:gd name="connsiteY52" fmla="*/ 4799019 h 6857999"/>
              <a:gd name="connsiteX53" fmla="*/ 8071779 w 8733721"/>
              <a:gd name="connsiteY53" fmla="*/ 4849614 h 6857999"/>
              <a:gd name="connsiteX54" fmla="*/ 8046521 w 8733721"/>
              <a:gd name="connsiteY54" fmla="*/ 4919971 h 6857999"/>
              <a:gd name="connsiteX55" fmla="*/ 7999171 w 8733721"/>
              <a:gd name="connsiteY55" fmla="*/ 5010766 h 6857999"/>
              <a:gd name="connsiteX56" fmla="*/ 7974494 w 8733721"/>
              <a:gd name="connsiteY56" fmla="*/ 5088190 h 6857999"/>
              <a:gd name="connsiteX57" fmla="*/ 7960017 w 8733721"/>
              <a:gd name="connsiteY57" fmla="*/ 5143922 h 6857999"/>
              <a:gd name="connsiteX58" fmla="*/ 7940570 w 8733721"/>
              <a:gd name="connsiteY58" fmla="*/ 5284346 h 6857999"/>
              <a:gd name="connsiteX59" fmla="*/ 7923844 w 8733721"/>
              <a:gd name="connsiteY59" fmla="*/ 5390948 h 6857999"/>
              <a:gd name="connsiteX60" fmla="*/ 7905061 w 8733721"/>
              <a:gd name="connsiteY60" fmla="*/ 5470854 h 6857999"/>
              <a:gd name="connsiteX61" fmla="*/ 7900574 w 8733721"/>
              <a:gd name="connsiteY61" fmla="*/ 5529643 h 6857999"/>
              <a:gd name="connsiteX62" fmla="*/ 7889879 w 8733721"/>
              <a:gd name="connsiteY62" fmla="*/ 5597292 h 6857999"/>
              <a:gd name="connsiteX63" fmla="*/ 7881533 w 8733721"/>
              <a:gd name="connsiteY63" fmla="*/ 5608899 h 6857999"/>
              <a:gd name="connsiteX64" fmla="*/ 7866845 w 8733721"/>
              <a:gd name="connsiteY64" fmla="*/ 5684911 h 6857999"/>
              <a:gd name="connsiteX65" fmla="*/ 7866707 w 8733721"/>
              <a:gd name="connsiteY65" fmla="*/ 5755776 h 6857999"/>
              <a:gd name="connsiteX66" fmla="*/ 7858630 w 8733721"/>
              <a:gd name="connsiteY66" fmla="*/ 5889599 h 6857999"/>
              <a:gd name="connsiteX67" fmla="*/ 7862852 w 8733721"/>
              <a:gd name="connsiteY67" fmla="*/ 5989744 h 6857999"/>
              <a:gd name="connsiteX68" fmla="*/ 7834617 w 8733721"/>
              <a:gd name="connsiteY68" fmla="*/ 6084926 h 6857999"/>
              <a:gd name="connsiteX69" fmla="*/ 7830440 w 8733721"/>
              <a:gd name="connsiteY69" fmla="*/ 6346549 h 6857999"/>
              <a:gd name="connsiteX70" fmla="*/ 7828988 w 8733721"/>
              <a:gd name="connsiteY70" fmla="*/ 6527527 h 6857999"/>
              <a:gd name="connsiteX71" fmla="*/ 7833220 w 8733721"/>
              <a:gd name="connsiteY71" fmla="*/ 6627129 h 6857999"/>
              <a:gd name="connsiteX72" fmla="*/ 7833451 w 8733721"/>
              <a:gd name="connsiteY72" fmla="*/ 6694819 h 6857999"/>
              <a:gd name="connsiteX73" fmla="*/ 7859394 w 8733721"/>
              <a:gd name="connsiteY73" fmla="*/ 6765445 h 6857999"/>
              <a:gd name="connsiteX74" fmla="*/ 7866873 w 8733721"/>
              <a:gd name="connsiteY74" fmla="*/ 6844697 h 6857999"/>
              <a:gd name="connsiteX75" fmla="*/ 7868076 w 8733721"/>
              <a:gd name="connsiteY75" fmla="*/ 6857999 h 6857999"/>
              <a:gd name="connsiteX76" fmla="*/ 2920621 w 8733721"/>
              <a:gd name="connsiteY76" fmla="*/ 6857999 h 6857999"/>
              <a:gd name="connsiteX77" fmla="*/ 961321 w 8733721"/>
              <a:gd name="connsiteY77" fmla="*/ 6857999 h 6857999"/>
              <a:gd name="connsiteX78" fmla="*/ 0 w 8733721"/>
              <a:gd name="connsiteY78" fmla="*/ 6857999 h 6857999"/>
              <a:gd name="connsiteX79" fmla="*/ 0 w 8733721"/>
              <a:gd name="connsiteY79" fmla="*/ 0 h 6857999"/>
              <a:gd name="connsiteX0" fmla="*/ 0 w 8733721"/>
              <a:gd name="connsiteY0" fmla="*/ 0 h 6857999"/>
              <a:gd name="connsiteX1" fmla="*/ 961321 w 8733721"/>
              <a:gd name="connsiteY1" fmla="*/ 0 h 6857999"/>
              <a:gd name="connsiteX2" fmla="*/ 2920621 w 8733721"/>
              <a:gd name="connsiteY2" fmla="*/ 0 h 6857999"/>
              <a:gd name="connsiteX3" fmla="*/ 8733721 w 8733721"/>
              <a:gd name="connsiteY3" fmla="*/ 0 h 6857999"/>
              <a:gd name="connsiteX4" fmla="*/ 8733721 w 8733721"/>
              <a:gd name="connsiteY4" fmla="*/ 2 h 6857999"/>
              <a:gd name="connsiteX5" fmla="*/ 8236175 w 8733721"/>
              <a:gd name="connsiteY5" fmla="*/ 2 h 6857999"/>
              <a:gd name="connsiteX6" fmla="*/ 8231178 w 8733721"/>
              <a:gd name="connsiteY6" fmla="*/ 14562 h 6857999"/>
              <a:gd name="connsiteX7" fmla="*/ 8234773 w 8733721"/>
              <a:gd name="connsiteY7" fmla="*/ 59077 h 6857999"/>
              <a:gd name="connsiteX8" fmla="*/ 8227623 w 8733721"/>
              <a:gd name="connsiteY8" fmla="*/ 107668 h 6857999"/>
              <a:gd name="connsiteX9" fmla="*/ 8246150 w 8733721"/>
              <a:gd name="connsiteY9" fmla="*/ 246136 h 6857999"/>
              <a:gd name="connsiteX10" fmla="*/ 8224308 w 8733721"/>
              <a:gd name="connsiteY10" fmla="*/ 372908 h 6857999"/>
              <a:gd name="connsiteX11" fmla="*/ 8221687 w 8733721"/>
              <a:gd name="connsiteY11" fmla="*/ 450607 h 6857999"/>
              <a:gd name="connsiteX12" fmla="*/ 8232987 w 8733721"/>
              <a:gd name="connsiteY12" fmla="*/ 812800 h 6857999"/>
              <a:gd name="connsiteX13" fmla="*/ 8241364 w 8733721"/>
              <a:gd name="connsiteY13" fmla="*/ 912727 h 6857999"/>
              <a:gd name="connsiteX14" fmla="*/ 8240165 w 8733721"/>
              <a:gd name="connsiteY14" fmla="*/ 989950 h 6857999"/>
              <a:gd name="connsiteX15" fmla="*/ 8243561 w 8733721"/>
              <a:gd name="connsiteY15" fmla="*/ 1141745 h 6857999"/>
              <a:gd name="connsiteX16" fmla="*/ 8256144 w 8733721"/>
              <a:gd name="connsiteY16" fmla="*/ 1265454 h 6857999"/>
              <a:gd name="connsiteX17" fmla="*/ 8281494 w 8733721"/>
              <a:gd name="connsiteY17" fmla="*/ 1385480 h 6857999"/>
              <a:gd name="connsiteX18" fmla="*/ 8297877 w 8733721"/>
              <a:gd name="connsiteY18" fmla="*/ 1458060 h 6857999"/>
              <a:gd name="connsiteX19" fmla="*/ 8315502 w 8733721"/>
              <a:gd name="connsiteY19" fmla="*/ 1513175 h 6857999"/>
              <a:gd name="connsiteX20" fmla="*/ 8342335 w 8733721"/>
              <a:gd name="connsiteY20" fmla="*/ 1570809 h 6857999"/>
              <a:gd name="connsiteX21" fmla="*/ 8372418 w 8733721"/>
              <a:gd name="connsiteY21" fmla="*/ 1638391 h 6857999"/>
              <a:gd name="connsiteX22" fmla="*/ 8360930 w 8733721"/>
              <a:gd name="connsiteY22" fmla="*/ 1742490 h 6857999"/>
              <a:gd name="connsiteX23" fmla="*/ 8385393 w 8733721"/>
              <a:gd name="connsiteY23" fmla="*/ 1812272 h 6857999"/>
              <a:gd name="connsiteX24" fmla="*/ 8409273 w 8733721"/>
              <a:gd name="connsiteY24" fmla="*/ 1862723 h 6857999"/>
              <a:gd name="connsiteX25" fmla="*/ 8414840 w 8733721"/>
              <a:gd name="connsiteY25" fmla="*/ 1917476 h 6857999"/>
              <a:gd name="connsiteX26" fmla="*/ 8386906 w 8733721"/>
              <a:gd name="connsiteY26" fmla="*/ 1972204 h 6857999"/>
              <a:gd name="connsiteX27" fmla="*/ 8386681 w 8733721"/>
              <a:gd name="connsiteY27" fmla="*/ 2066205 h 6857999"/>
              <a:gd name="connsiteX28" fmla="*/ 8380052 w 8733721"/>
              <a:gd name="connsiteY28" fmla="*/ 2227417 h 6857999"/>
              <a:gd name="connsiteX29" fmla="*/ 8374483 w 8733721"/>
              <a:gd name="connsiteY29" fmla="*/ 2510933 h 6857999"/>
              <a:gd name="connsiteX30" fmla="*/ 8375191 w 8733721"/>
              <a:gd name="connsiteY30" fmla="*/ 2741866 h 6857999"/>
              <a:gd name="connsiteX31" fmla="*/ 8384389 w 8733721"/>
              <a:gd name="connsiteY31" fmla="*/ 2864935 h 6857999"/>
              <a:gd name="connsiteX32" fmla="*/ 8391822 w 8733721"/>
              <a:gd name="connsiteY32" fmla="*/ 2950807 h 6857999"/>
              <a:gd name="connsiteX33" fmla="*/ 8378111 w 8733721"/>
              <a:gd name="connsiteY33" fmla="*/ 2978246 h 6857999"/>
              <a:gd name="connsiteX34" fmla="*/ 8375025 w 8733721"/>
              <a:gd name="connsiteY34" fmla="*/ 2995916 h 6857999"/>
              <a:gd name="connsiteX35" fmla="*/ 8366764 w 8733721"/>
              <a:gd name="connsiteY35" fmla="*/ 2998648 h 6857999"/>
              <a:gd name="connsiteX36" fmla="*/ 8356827 w 8733721"/>
              <a:gd name="connsiteY36" fmla="*/ 3023630 h 6857999"/>
              <a:gd name="connsiteX37" fmla="*/ 8348883 w 8733721"/>
              <a:gd name="connsiteY37" fmla="*/ 3096975 h 6857999"/>
              <a:gd name="connsiteX38" fmla="*/ 8331320 w 8733721"/>
              <a:gd name="connsiteY38" fmla="*/ 3216657 h 6857999"/>
              <a:gd name="connsiteX39" fmla="*/ 8334250 w 8733721"/>
              <a:gd name="connsiteY39" fmla="*/ 3310980 h 6857999"/>
              <a:gd name="connsiteX40" fmla="*/ 8323018 w 8733721"/>
              <a:gd name="connsiteY40" fmla="*/ 3344725 h 6857999"/>
              <a:gd name="connsiteX41" fmla="*/ 8312317 w 8733721"/>
              <a:gd name="connsiteY41" fmla="*/ 3393250 h 6857999"/>
              <a:gd name="connsiteX42" fmla="*/ 8299110 w 8733721"/>
              <a:gd name="connsiteY42" fmla="*/ 3514536 h 6857999"/>
              <a:gd name="connsiteX43" fmla="*/ 8279421 w 8733721"/>
              <a:gd name="connsiteY43" fmla="*/ 3686149 h 6857999"/>
              <a:gd name="connsiteX44" fmla="*/ 8273021 w 8733721"/>
              <a:gd name="connsiteY44" fmla="*/ 3692208 h 6857999"/>
              <a:gd name="connsiteX45" fmla="*/ 8260968 w 8733721"/>
              <a:gd name="connsiteY45" fmla="*/ 3776022 h 6857999"/>
              <a:gd name="connsiteX46" fmla="*/ 8257071 w 8733721"/>
              <a:gd name="connsiteY46" fmla="*/ 3977138 h 6857999"/>
              <a:gd name="connsiteX47" fmla="*/ 8203359 w 8733721"/>
              <a:gd name="connsiteY47" fmla="*/ 4222149 h 6857999"/>
              <a:gd name="connsiteX48" fmla="*/ 8197502 w 8733721"/>
              <a:gd name="connsiteY48" fmla="*/ 4364683 h 6857999"/>
              <a:gd name="connsiteX49" fmla="*/ 8189960 w 8733721"/>
              <a:gd name="connsiteY49" fmla="*/ 4462471 h 6857999"/>
              <a:gd name="connsiteX50" fmla="*/ 8175156 w 8733721"/>
              <a:gd name="connsiteY50" fmla="*/ 4574052 h 6857999"/>
              <a:gd name="connsiteX51" fmla="*/ 8145454 w 8733721"/>
              <a:gd name="connsiteY51" fmla="*/ 4667756 h 6857999"/>
              <a:gd name="connsiteX52" fmla="*/ 8086875 w 8733721"/>
              <a:gd name="connsiteY52" fmla="*/ 4799019 h 6857999"/>
              <a:gd name="connsiteX53" fmla="*/ 8071779 w 8733721"/>
              <a:gd name="connsiteY53" fmla="*/ 4849614 h 6857999"/>
              <a:gd name="connsiteX54" fmla="*/ 8046521 w 8733721"/>
              <a:gd name="connsiteY54" fmla="*/ 4919971 h 6857999"/>
              <a:gd name="connsiteX55" fmla="*/ 7999171 w 8733721"/>
              <a:gd name="connsiteY55" fmla="*/ 5010766 h 6857999"/>
              <a:gd name="connsiteX56" fmla="*/ 7974494 w 8733721"/>
              <a:gd name="connsiteY56" fmla="*/ 5088190 h 6857999"/>
              <a:gd name="connsiteX57" fmla="*/ 7960017 w 8733721"/>
              <a:gd name="connsiteY57" fmla="*/ 5143922 h 6857999"/>
              <a:gd name="connsiteX58" fmla="*/ 7940570 w 8733721"/>
              <a:gd name="connsiteY58" fmla="*/ 5284346 h 6857999"/>
              <a:gd name="connsiteX59" fmla="*/ 7923844 w 8733721"/>
              <a:gd name="connsiteY59" fmla="*/ 5390948 h 6857999"/>
              <a:gd name="connsiteX60" fmla="*/ 7905061 w 8733721"/>
              <a:gd name="connsiteY60" fmla="*/ 5470854 h 6857999"/>
              <a:gd name="connsiteX61" fmla="*/ 7900574 w 8733721"/>
              <a:gd name="connsiteY61" fmla="*/ 5529643 h 6857999"/>
              <a:gd name="connsiteX62" fmla="*/ 7889879 w 8733721"/>
              <a:gd name="connsiteY62" fmla="*/ 5597292 h 6857999"/>
              <a:gd name="connsiteX63" fmla="*/ 7881533 w 8733721"/>
              <a:gd name="connsiteY63" fmla="*/ 5608899 h 6857999"/>
              <a:gd name="connsiteX64" fmla="*/ 7866845 w 8733721"/>
              <a:gd name="connsiteY64" fmla="*/ 5684911 h 6857999"/>
              <a:gd name="connsiteX65" fmla="*/ 7866707 w 8733721"/>
              <a:gd name="connsiteY65" fmla="*/ 5755776 h 6857999"/>
              <a:gd name="connsiteX66" fmla="*/ 7858630 w 8733721"/>
              <a:gd name="connsiteY66" fmla="*/ 5889599 h 6857999"/>
              <a:gd name="connsiteX67" fmla="*/ 7862852 w 8733721"/>
              <a:gd name="connsiteY67" fmla="*/ 5989744 h 6857999"/>
              <a:gd name="connsiteX68" fmla="*/ 7834617 w 8733721"/>
              <a:gd name="connsiteY68" fmla="*/ 6084926 h 6857999"/>
              <a:gd name="connsiteX69" fmla="*/ 7830440 w 8733721"/>
              <a:gd name="connsiteY69" fmla="*/ 6346549 h 6857999"/>
              <a:gd name="connsiteX70" fmla="*/ 7828988 w 8733721"/>
              <a:gd name="connsiteY70" fmla="*/ 6527527 h 6857999"/>
              <a:gd name="connsiteX71" fmla="*/ 7833220 w 8733721"/>
              <a:gd name="connsiteY71" fmla="*/ 6627129 h 6857999"/>
              <a:gd name="connsiteX72" fmla="*/ 7833451 w 8733721"/>
              <a:gd name="connsiteY72" fmla="*/ 6694819 h 6857999"/>
              <a:gd name="connsiteX73" fmla="*/ 7859394 w 8733721"/>
              <a:gd name="connsiteY73" fmla="*/ 6765445 h 6857999"/>
              <a:gd name="connsiteX74" fmla="*/ 7866873 w 8733721"/>
              <a:gd name="connsiteY74" fmla="*/ 6844697 h 6857999"/>
              <a:gd name="connsiteX75" fmla="*/ 7868076 w 8733721"/>
              <a:gd name="connsiteY75" fmla="*/ 6857999 h 6857999"/>
              <a:gd name="connsiteX76" fmla="*/ 2920621 w 8733721"/>
              <a:gd name="connsiteY76" fmla="*/ 6857999 h 6857999"/>
              <a:gd name="connsiteX77" fmla="*/ 961321 w 8733721"/>
              <a:gd name="connsiteY77" fmla="*/ 6857999 h 6857999"/>
              <a:gd name="connsiteX78" fmla="*/ 0 w 8733721"/>
              <a:gd name="connsiteY78" fmla="*/ 6857999 h 6857999"/>
              <a:gd name="connsiteX79" fmla="*/ 0 w 8733721"/>
              <a:gd name="connsiteY79" fmla="*/ 0 h 6857999"/>
              <a:gd name="connsiteX0" fmla="*/ 0 w 8733721"/>
              <a:gd name="connsiteY0" fmla="*/ 0 h 6857999"/>
              <a:gd name="connsiteX1" fmla="*/ 961321 w 8733721"/>
              <a:gd name="connsiteY1" fmla="*/ 0 h 6857999"/>
              <a:gd name="connsiteX2" fmla="*/ 2920621 w 8733721"/>
              <a:gd name="connsiteY2" fmla="*/ 0 h 6857999"/>
              <a:gd name="connsiteX3" fmla="*/ 8733721 w 8733721"/>
              <a:gd name="connsiteY3" fmla="*/ 0 h 6857999"/>
              <a:gd name="connsiteX4" fmla="*/ 8733721 w 8733721"/>
              <a:gd name="connsiteY4" fmla="*/ 2 h 6857999"/>
              <a:gd name="connsiteX5" fmla="*/ 8236175 w 8733721"/>
              <a:gd name="connsiteY5" fmla="*/ 2 h 6857999"/>
              <a:gd name="connsiteX6" fmla="*/ 8231178 w 8733721"/>
              <a:gd name="connsiteY6" fmla="*/ 14562 h 6857999"/>
              <a:gd name="connsiteX7" fmla="*/ 8234773 w 8733721"/>
              <a:gd name="connsiteY7" fmla="*/ 59077 h 6857999"/>
              <a:gd name="connsiteX8" fmla="*/ 8227623 w 8733721"/>
              <a:gd name="connsiteY8" fmla="*/ 107668 h 6857999"/>
              <a:gd name="connsiteX9" fmla="*/ 8246150 w 8733721"/>
              <a:gd name="connsiteY9" fmla="*/ 246136 h 6857999"/>
              <a:gd name="connsiteX10" fmla="*/ 8224308 w 8733721"/>
              <a:gd name="connsiteY10" fmla="*/ 372908 h 6857999"/>
              <a:gd name="connsiteX11" fmla="*/ 8221687 w 8733721"/>
              <a:gd name="connsiteY11" fmla="*/ 450607 h 6857999"/>
              <a:gd name="connsiteX12" fmla="*/ 8232987 w 8733721"/>
              <a:gd name="connsiteY12" fmla="*/ 812800 h 6857999"/>
              <a:gd name="connsiteX13" fmla="*/ 8241364 w 8733721"/>
              <a:gd name="connsiteY13" fmla="*/ 912727 h 6857999"/>
              <a:gd name="connsiteX14" fmla="*/ 8240165 w 8733721"/>
              <a:gd name="connsiteY14" fmla="*/ 989950 h 6857999"/>
              <a:gd name="connsiteX15" fmla="*/ 8243561 w 8733721"/>
              <a:gd name="connsiteY15" fmla="*/ 1141745 h 6857999"/>
              <a:gd name="connsiteX16" fmla="*/ 8256144 w 8733721"/>
              <a:gd name="connsiteY16" fmla="*/ 1265454 h 6857999"/>
              <a:gd name="connsiteX17" fmla="*/ 8281494 w 8733721"/>
              <a:gd name="connsiteY17" fmla="*/ 1385480 h 6857999"/>
              <a:gd name="connsiteX18" fmla="*/ 8297877 w 8733721"/>
              <a:gd name="connsiteY18" fmla="*/ 1458060 h 6857999"/>
              <a:gd name="connsiteX19" fmla="*/ 8315502 w 8733721"/>
              <a:gd name="connsiteY19" fmla="*/ 1513175 h 6857999"/>
              <a:gd name="connsiteX20" fmla="*/ 8342335 w 8733721"/>
              <a:gd name="connsiteY20" fmla="*/ 1570809 h 6857999"/>
              <a:gd name="connsiteX21" fmla="*/ 8372418 w 8733721"/>
              <a:gd name="connsiteY21" fmla="*/ 1638391 h 6857999"/>
              <a:gd name="connsiteX22" fmla="*/ 8360930 w 8733721"/>
              <a:gd name="connsiteY22" fmla="*/ 1742490 h 6857999"/>
              <a:gd name="connsiteX23" fmla="*/ 8385393 w 8733721"/>
              <a:gd name="connsiteY23" fmla="*/ 1812272 h 6857999"/>
              <a:gd name="connsiteX24" fmla="*/ 8409273 w 8733721"/>
              <a:gd name="connsiteY24" fmla="*/ 1862723 h 6857999"/>
              <a:gd name="connsiteX25" fmla="*/ 8385055 w 8733721"/>
              <a:gd name="connsiteY25" fmla="*/ 1923433 h 6857999"/>
              <a:gd name="connsiteX26" fmla="*/ 8386906 w 8733721"/>
              <a:gd name="connsiteY26" fmla="*/ 1972204 h 6857999"/>
              <a:gd name="connsiteX27" fmla="*/ 8386681 w 8733721"/>
              <a:gd name="connsiteY27" fmla="*/ 2066205 h 6857999"/>
              <a:gd name="connsiteX28" fmla="*/ 8380052 w 8733721"/>
              <a:gd name="connsiteY28" fmla="*/ 2227417 h 6857999"/>
              <a:gd name="connsiteX29" fmla="*/ 8374483 w 8733721"/>
              <a:gd name="connsiteY29" fmla="*/ 2510933 h 6857999"/>
              <a:gd name="connsiteX30" fmla="*/ 8375191 w 8733721"/>
              <a:gd name="connsiteY30" fmla="*/ 2741866 h 6857999"/>
              <a:gd name="connsiteX31" fmla="*/ 8384389 w 8733721"/>
              <a:gd name="connsiteY31" fmla="*/ 2864935 h 6857999"/>
              <a:gd name="connsiteX32" fmla="*/ 8391822 w 8733721"/>
              <a:gd name="connsiteY32" fmla="*/ 2950807 h 6857999"/>
              <a:gd name="connsiteX33" fmla="*/ 8378111 w 8733721"/>
              <a:gd name="connsiteY33" fmla="*/ 2978246 h 6857999"/>
              <a:gd name="connsiteX34" fmla="*/ 8375025 w 8733721"/>
              <a:gd name="connsiteY34" fmla="*/ 2995916 h 6857999"/>
              <a:gd name="connsiteX35" fmla="*/ 8366764 w 8733721"/>
              <a:gd name="connsiteY35" fmla="*/ 2998648 h 6857999"/>
              <a:gd name="connsiteX36" fmla="*/ 8356827 w 8733721"/>
              <a:gd name="connsiteY36" fmla="*/ 3023630 h 6857999"/>
              <a:gd name="connsiteX37" fmla="*/ 8348883 w 8733721"/>
              <a:gd name="connsiteY37" fmla="*/ 3096975 h 6857999"/>
              <a:gd name="connsiteX38" fmla="*/ 8331320 w 8733721"/>
              <a:gd name="connsiteY38" fmla="*/ 3216657 h 6857999"/>
              <a:gd name="connsiteX39" fmla="*/ 8334250 w 8733721"/>
              <a:gd name="connsiteY39" fmla="*/ 3310980 h 6857999"/>
              <a:gd name="connsiteX40" fmla="*/ 8323018 w 8733721"/>
              <a:gd name="connsiteY40" fmla="*/ 3344725 h 6857999"/>
              <a:gd name="connsiteX41" fmla="*/ 8312317 w 8733721"/>
              <a:gd name="connsiteY41" fmla="*/ 3393250 h 6857999"/>
              <a:gd name="connsiteX42" fmla="*/ 8299110 w 8733721"/>
              <a:gd name="connsiteY42" fmla="*/ 3514536 h 6857999"/>
              <a:gd name="connsiteX43" fmla="*/ 8279421 w 8733721"/>
              <a:gd name="connsiteY43" fmla="*/ 3686149 h 6857999"/>
              <a:gd name="connsiteX44" fmla="*/ 8273021 w 8733721"/>
              <a:gd name="connsiteY44" fmla="*/ 3692208 h 6857999"/>
              <a:gd name="connsiteX45" fmla="*/ 8260968 w 8733721"/>
              <a:gd name="connsiteY45" fmla="*/ 3776022 h 6857999"/>
              <a:gd name="connsiteX46" fmla="*/ 8257071 w 8733721"/>
              <a:gd name="connsiteY46" fmla="*/ 3977138 h 6857999"/>
              <a:gd name="connsiteX47" fmla="*/ 8203359 w 8733721"/>
              <a:gd name="connsiteY47" fmla="*/ 4222149 h 6857999"/>
              <a:gd name="connsiteX48" fmla="*/ 8197502 w 8733721"/>
              <a:gd name="connsiteY48" fmla="*/ 4364683 h 6857999"/>
              <a:gd name="connsiteX49" fmla="*/ 8189960 w 8733721"/>
              <a:gd name="connsiteY49" fmla="*/ 4462471 h 6857999"/>
              <a:gd name="connsiteX50" fmla="*/ 8175156 w 8733721"/>
              <a:gd name="connsiteY50" fmla="*/ 4574052 h 6857999"/>
              <a:gd name="connsiteX51" fmla="*/ 8145454 w 8733721"/>
              <a:gd name="connsiteY51" fmla="*/ 4667756 h 6857999"/>
              <a:gd name="connsiteX52" fmla="*/ 8086875 w 8733721"/>
              <a:gd name="connsiteY52" fmla="*/ 4799019 h 6857999"/>
              <a:gd name="connsiteX53" fmla="*/ 8071779 w 8733721"/>
              <a:gd name="connsiteY53" fmla="*/ 4849614 h 6857999"/>
              <a:gd name="connsiteX54" fmla="*/ 8046521 w 8733721"/>
              <a:gd name="connsiteY54" fmla="*/ 4919971 h 6857999"/>
              <a:gd name="connsiteX55" fmla="*/ 7999171 w 8733721"/>
              <a:gd name="connsiteY55" fmla="*/ 5010766 h 6857999"/>
              <a:gd name="connsiteX56" fmla="*/ 7974494 w 8733721"/>
              <a:gd name="connsiteY56" fmla="*/ 5088190 h 6857999"/>
              <a:gd name="connsiteX57" fmla="*/ 7960017 w 8733721"/>
              <a:gd name="connsiteY57" fmla="*/ 5143922 h 6857999"/>
              <a:gd name="connsiteX58" fmla="*/ 7940570 w 8733721"/>
              <a:gd name="connsiteY58" fmla="*/ 5284346 h 6857999"/>
              <a:gd name="connsiteX59" fmla="*/ 7923844 w 8733721"/>
              <a:gd name="connsiteY59" fmla="*/ 5390948 h 6857999"/>
              <a:gd name="connsiteX60" fmla="*/ 7905061 w 8733721"/>
              <a:gd name="connsiteY60" fmla="*/ 5470854 h 6857999"/>
              <a:gd name="connsiteX61" fmla="*/ 7900574 w 8733721"/>
              <a:gd name="connsiteY61" fmla="*/ 5529643 h 6857999"/>
              <a:gd name="connsiteX62" fmla="*/ 7889879 w 8733721"/>
              <a:gd name="connsiteY62" fmla="*/ 5597292 h 6857999"/>
              <a:gd name="connsiteX63" fmla="*/ 7881533 w 8733721"/>
              <a:gd name="connsiteY63" fmla="*/ 5608899 h 6857999"/>
              <a:gd name="connsiteX64" fmla="*/ 7866845 w 8733721"/>
              <a:gd name="connsiteY64" fmla="*/ 5684911 h 6857999"/>
              <a:gd name="connsiteX65" fmla="*/ 7866707 w 8733721"/>
              <a:gd name="connsiteY65" fmla="*/ 5755776 h 6857999"/>
              <a:gd name="connsiteX66" fmla="*/ 7858630 w 8733721"/>
              <a:gd name="connsiteY66" fmla="*/ 5889599 h 6857999"/>
              <a:gd name="connsiteX67" fmla="*/ 7862852 w 8733721"/>
              <a:gd name="connsiteY67" fmla="*/ 5989744 h 6857999"/>
              <a:gd name="connsiteX68" fmla="*/ 7834617 w 8733721"/>
              <a:gd name="connsiteY68" fmla="*/ 6084926 h 6857999"/>
              <a:gd name="connsiteX69" fmla="*/ 7830440 w 8733721"/>
              <a:gd name="connsiteY69" fmla="*/ 6346549 h 6857999"/>
              <a:gd name="connsiteX70" fmla="*/ 7828988 w 8733721"/>
              <a:gd name="connsiteY70" fmla="*/ 6527527 h 6857999"/>
              <a:gd name="connsiteX71" fmla="*/ 7833220 w 8733721"/>
              <a:gd name="connsiteY71" fmla="*/ 6627129 h 6857999"/>
              <a:gd name="connsiteX72" fmla="*/ 7833451 w 8733721"/>
              <a:gd name="connsiteY72" fmla="*/ 6694819 h 6857999"/>
              <a:gd name="connsiteX73" fmla="*/ 7859394 w 8733721"/>
              <a:gd name="connsiteY73" fmla="*/ 6765445 h 6857999"/>
              <a:gd name="connsiteX74" fmla="*/ 7866873 w 8733721"/>
              <a:gd name="connsiteY74" fmla="*/ 6844697 h 6857999"/>
              <a:gd name="connsiteX75" fmla="*/ 7868076 w 8733721"/>
              <a:gd name="connsiteY75" fmla="*/ 6857999 h 6857999"/>
              <a:gd name="connsiteX76" fmla="*/ 2920621 w 8733721"/>
              <a:gd name="connsiteY76" fmla="*/ 6857999 h 6857999"/>
              <a:gd name="connsiteX77" fmla="*/ 961321 w 8733721"/>
              <a:gd name="connsiteY77" fmla="*/ 6857999 h 6857999"/>
              <a:gd name="connsiteX78" fmla="*/ 0 w 8733721"/>
              <a:gd name="connsiteY78" fmla="*/ 6857999 h 6857999"/>
              <a:gd name="connsiteX79" fmla="*/ 0 w 8733721"/>
              <a:gd name="connsiteY79" fmla="*/ 0 h 6857999"/>
              <a:gd name="connsiteX0" fmla="*/ 0 w 8733721"/>
              <a:gd name="connsiteY0" fmla="*/ 0 h 6857999"/>
              <a:gd name="connsiteX1" fmla="*/ 961321 w 8733721"/>
              <a:gd name="connsiteY1" fmla="*/ 0 h 6857999"/>
              <a:gd name="connsiteX2" fmla="*/ 2920621 w 8733721"/>
              <a:gd name="connsiteY2" fmla="*/ 0 h 6857999"/>
              <a:gd name="connsiteX3" fmla="*/ 8733721 w 8733721"/>
              <a:gd name="connsiteY3" fmla="*/ 0 h 6857999"/>
              <a:gd name="connsiteX4" fmla="*/ 8733721 w 8733721"/>
              <a:gd name="connsiteY4" fmla="*/ 2 h 6857999"/>
              <a:gd name="connsiteX5" fmla="*/ 8236175 w 8733721"/>
              <a:gd name="connsiteY5" fmla="*/ 2 h 6857999"/>
              <a:gd name="connsiteX6" fmla="*/ 8231178 w 8733721"/>
              <a:gd name="connsiteY6" fmla="*/ 14562 h 6857999"/>
              <a:gd name="connsiteX7" fmla="*/ 8234773 w 8733721"/>
              <a:gd name="connsiteY7" fmla="*/ 59077 h 6857999"/>
              <a:gd name="connsiteX8" fmla="*/ 8227623 w 8733721"/>
              <a:gd name="connsiteY8" fmla="*/ 107668 h 6857999"/>
              <a:gd name="connsiteX9" fmla="*/ 8246150 w 8733721"/>
              <a:gd name="connsiteY9" fmla="*/ 246136 h 6857999"/>
              <a:gd name="connsiteX10" fmla="*/ 8224308 w 8733721"/>
              <a:gd name="connsiteY10" fmla="*/ 372908 h 6857999"/>
              <a:gd name="connsiteX11" fmla="*/ 8221687 w 8733721"/>
              <a:gd name="connsiteY11" fmla="*/ 450607 h 6857999"/>
              <a:gd name="connsiteX12" fmla="*/ 8232987 w 8733721"/>
              <a:gd name="connsiteY12" fmla="*/ 812800 h 6857999"/>
              <a:gd name="connsiteX13" fmla="*/ 8241364 w 8733721"/>
              <a:gd name="connsiteY13" fmla="*/ 912727 h 6857999"/>
              <a:gd name="connsiteX14" fmla="*/ 8240165 w 8733721"/>
              <a:gd name="connsiteY14" fmla="*/ 989950 h 6857999"/>
              <a:gd name="connsiteX15" fmla="*/ 8243561 w 8733721"/>
              <a:gd name="connsiteY15" fmla="*/ 1141745 h 6857999"/>
              <a:gd name="connsiteX16" fmla="*/ 8256144 w 8733721"/>
              <a:gd name="connsiteY16" fmla="*/ 1265454 h 6857999"/>
              <a:gd name="connsiteX17" fmla="*/ 8281494 w 8733721"/>
              <a:gd name="connsiteY17" fmla="*/ 1385480 h 6857999"/>
              <a:gd name="connsiteX18" fmla="*/ 8297877 w 8733721"/>
              <a:gd name="connsiteY18" fmla="*/ 1458060 h 6857999"/>
              <a:gd name="connsiteX19" fmla="*/ 8315502 w 8733721"/>
              <a:gd name="connsiteY19" fmla="*/ 1513175 h 6857999"/>
              <a:gd name="connsiteX20" fmla="*/ 8342335 w 8733721"/>
              <a:gd name="connsiteY20" fmla="*/ 1570809 h 6857999"/>
              <a:gd name="connsiteX21" fmla="*/ 8372418 w 8733721"/>
              <a:gd name="connsiteY21" fmla="*/ 1638391 h 6857999"/>
              <a:gd name="connsiteX22" fmla="*/ 8360930 w 8733721"/>
              <a:gd name="connsiteY22" fmla="*/ 1742490 h 6857999"/>
              <a:gd name="connsiteX23" fmla="*/ 8385393 w 8733721"/>
              <a:gd name="connsiteY23" fmla="*/ 1812272 h 6857999"/>
              <a:gd name="connsiteX24" fmla="*/ 8379488 w 8733721"/>
              <a:gd name="connsiteY24" fmla="*/ 1856766 h 6857999"/>
              <a:gd name="connsiteX25" fmla="*/ 8385055 w 8733721"/>
              <a:gd name="connsiteY25" fmla="*/ 1923433 h 6857999"/>
              <a:gd name="connsiteX26" fmla="*/ 8386906 w 8733721"/>
              <a:gd name="connsiteY26" fmla="*/ 1972204 h 6857999"/>
              <a:gd name="connsiteX27" fmla="*/ 8386681 w 8733721"/>
              <a:gd name="connsiteY27" fmla="*/ 2066205 h 6857999"/>
              <a:gd name="connsiteX28" fmla="*/ 8380052 w 8733721"/>
              <a:gd name="connsiteY28" fmla="*/ 2227417 h 6857999"/>
              <a:gd name="connsiteX29" fmla="*/ 8374483 w 8733721"/>
              <a:gd name="connsiteY29" fmla="*/ 2510933 h 6857999"/>
              <a:gd name="connsiteX30" fmla="*/ 8375191 w 8733721"/>
              <a:gd name="connsiteY30" fmla="*/ 2741866 h 6857999"/>
              <a:gd name="connsiteX31" fmla="*/ 8384389 w 8733721"/>
              <a:gd name="connsiteY31" fmla="*/ 2864935 h 6857999"/>
              <a:gd name="connsiteX32" fmla="*/ 8391822 w 8733721"/>
              <a:gd name="connsiteY32" fmla="*/ 2950807 h 6857999"/>
              <a:gd name="connsiteX33" fmla="*/ 8378111 w 8733721"/>
              <a:gd name="connsiteY33" fmla="*/ 2978246 h 6857999"/>
              <a:gd name="connsiteX34" fmla="*/ 8375025 w 8733721"/>
              <a:gd name="connsiteY34" fmla="*/ 2995916 h 6857999"/>
              <a:gd name="connsiteX35" fmla="*/ 8366764 w 8733721"/>
              <a:gd name="connsiteY35" fmla="*/ 2998648 h 6857999"/>
              <a:gd name="connsiteX36" fmla="*/ 8356827 w 8733721"/>
              <a:gd name="connsiteY36" fmla="*/ 3023630 h 6857999"/>
              <a:gd name="connsiteX37" fmla="*/ 8348883 w 8733721"/>
              <a:gd name="connsiteY37" fmla="*/ 3096975 h 6857999"/>
              <a:gd name="connsiteX38" fmla="*/ 8331320 w 8733721"/>
              <a:gd name="connsiteY38" fmla="*/ 3216657 h 6857999"/>
              <a:gd name="connsiteX39" fmla="*/ 8334250 w 8733721"/>
              <a:gd name="connsiteY39" fmla="*/ 3310980 h 6857999"/>
              <a:gd name="connsiteX40" fmla="*/ 8323018 w 8733721"/>
              <a:gd name="connsiteY40" fmla="*/ 3344725 h 6857999"/>
              <a:gd name="connsiteX41" fmla="*/ 8312317 w 8733721"/>
              <a:gd name="connsiteY41" fmla="*/ 3393250 h 6857999"/>
              <a:gd name="connsiteX42" fmla="*/ 8299110 w 8733721"/>
              <a:gd name="connsiteY42" fmla="*/ 3514536 h 6857999"/>
              <a:gd name="connsiteX43" fmla="*/ 8279421 w 8733721"/>
              <a:gd name="connsiteY43" fmla="*/ 3686149 h 6857999"/>
              <a:gd name="connsiteX44" fmla="*/ 8273021 w 8733721"/>
              <a:gd name="connsiteY44" fmla="*/ 3692208 h 6857999"/>
              <a:gd name="connsiteX45" fmla="*/ 8260968 w 8733721"/>
              <a:gd name="connsiteY45" fmla="*/ 3776022 h 6857999"/>
              <a:gd name="connsiteX46" fmla="*/ 8257071 w 8733721"/>
              <a:gd name="connsiteY46" fmla="*/ 3977138 h 6857999"/>
              <a:gd name="connsiteX47" fmla="*/ 8203359 w 8733721"/>
              <a:gd name="connsiteY47" fmla="*/ 4222149 h 6857999"/>
              <a:gd name="connsiteX48" fmla="*/ 8197502 w 8733721"/>
              <a:gd name="connsiteY48" fmla="*/ 4364683 h 6857999"/>
              <a:gd name="connsiteX49" fmla="*/ 8189960 w 8733721"/>
              <a:gd name="connsiteY49" fmla="*/ 4462471 h 6857999"/>
              <a:gd name="connsiteX50" fmla="*/ 8175156 w 8733721"/>
              <a:gd name="connsiteY50" fmla="*/ 4574052 h 6857999"/>
              <a:gd name="connsiteX51" fmla="*/ 8145454 w 8733721"/>
              <a:gd name="connsiteY51" fmla="*/ 4667756 h 6857999"/>
              <a:gd name="connsiteX52" fmla="*/ 8086875 w 8733721"/>
              <a:gd name="connsiteY52" fmla="*/ 4799019 h 6857999"/>
              <a:gd name="connsiteX53" fmla="*/ 8071779 w 8733721"/>
              <a:gd name="connsiteY53" fmla="*/ 4849614 h 6857999"/>
              <a:gd name="connsiteX54" fmla="*/ 8046521 w 8733721"/>
              <a:gd name="connsiteY54" fmla="*/ 4919971 h 6857999"/>
              <a:gd name="connsiteX55" fmla="*/ 7999171 w 8733721"/>
              <a:gd name="connsiteY55" fmla="*/ 5010766 h 6857999"/>
              <a:gd name="connsiteX56" fmla="*/ 7974494 w 8733721"/>
              <a:gd name="connsiteY56" fmla="*/ 5088190 h 6857999"/>
              <a:gd name="connsiteX57" fmla="*/ 7960017 w 8733721"/>
              <a:gd name="connsiteY57" fmla="*/ 5143922 h 6857999"/>
              <a:gd name="connsiteX58" fmla="*/ 7940570 w 8733721"/>
              <a:gd name="connsiteY58" fmla="*/ 5284346 h 6857999"/>
              <a:gd name="connsiteX59" fmla="*/ 7923844 w 8733721"/>
              <a:gd name="connsiteY59" fmla="*/ 5390948 h 6857999"/>
              <a:gd name="connsiteX60" fmla="*/ 7905061 w 8733721"/>
              <a:gd name="connsiteY60" fmla="*/ 5470854 h 6857999"/>
              <a:gd name="connsiteX61" fmla="*/ 7900574 w 8733721"/>
              <a:gd name="connsiteY61" fmla="*/ 5529643 h 6857999"/>
              <a:gd name="connsiteX62" fmla="*/ 7889879 w 8733721"/>
              <a:gd name="connsiteY62" fmla="*/ 5597292 h 6857999"/>
              <a:gd name="connsiteX63" fmla="*/ 7881533 w 8733721"/>
              <a:gd name="connsiteY63" fmla="*/ 5608899 h 6857999"/>
              <a:gd name="connsiteX64" fmla="*/ 7866845 w 8733721"/>
              <a:gd name="connsiteY64" fmla="*/ 5684911 h 6857999"/>
              <a:gd name="connsiteX65" fmla="*/ 7866707 w 8733721"/>
              <a:gd name="connsiteY65" fmla="*/ 5755776 h 6857999"/>
              <a:gd name="connsiteX66" fmla="*/ 7858630 w 8733721"/>
              <a:gd name="connsiteY66" fmla="*/ 5889599 h 6857999"/>
              <a:gd name="connsiteX67" fmla="*/ 7862852 w 8733721"/>
              <a:gd name="connsiteY67" fmla="*/ 5989744 h 6857999"/>
              <a:gd name="connsiteX68" fmla="*/ 7834617 w 8733721"/>
              <a:gd name="connsiteY68" fmla="*/ 6084926 h 6857999"/>
              <a:gd name="connsiteX69" fmla="*/ 7830440 w 8733721"/>
              <a:gd name="connsiteY69" fmla="*/ 6346549 h 6857999"/>
              <a:gd name="connsiteX70" fmla="*/ 7828988 w 8733721"/>
              <a:gd name="connsiteY70" fmla="*/ 6527527 h 6857999"/>
              <a:gd name="connsiteX71" fmla="*/ 7833220 w 8733721"/>
              <a:gd name="connsiteY71" fmla="*/ 6627129 h 6857999"/>
              <a:gd name="connsiteX72" fmla="*/ 7833451 w 8733721"/>
              <a:gd name="connsiteY72" fmla="*/ 6694819 h 6857999"/>
              <a:gd name="connsiteX73" fmla="*/ 7859394 w 8733721"/>
              <a:gd name="connsiteY73" fmla="*/ 6765445 h 6857999"/>
              <a:gd name="connsiteX74" fmla="*/ 7866873 w 8733721"/>
              <a:gd name="connsiteY74" fmla="*/ 6844697 h 6857999"/>
              <a:gd name="connsiteX75" fmla="*/ 7868076 w 8733721"/>
              <a:gd name="connsiteY75" fmla="*/ 6857999 h 6857999"/>
              <a:gd name="connsiteX76" fmla="*/ 2920621 w 8733721"/>
              <a:gd name="connsiteY76" fmla="*/ 6857999 h 6857999"/>
              <a:gd name="connsiteX77" fmla="*/ 961321 w 8733721"/>
              <a:gd name="connsiteY77" fmla="*/ 6857999 h 6857999"/>
              <a:gd name="connsiteX78" fmla="*/ 0 w 8733721"/>
              <a:gd name="connsiteY78" fmla="*/ 6857999 h 6857999"/>
              <a:gd name="connsiteX79" fmla="*/ 0 w 8733721"/>
              <a:gd name="connsiteY79" fmla="*/ 0 h 6857999"/>
              <a:gd name="connsiteX0" fmla="*/ 0 w 8733721"/>
              <a:gd name="connsiteY0" fmla="*/ 0 h 6857999"/>
              <a:gd name="connsiteX1" fmla="*/ 961321 w 8733721"/>
              <a:gd name="connsiteY1" fmla="*/ 0 h 6857999"/>
              <a:gd name="connsiteX2" fmla="*/ 2920621 w 8733721"/>
              <a:gd name="connsiteY2" fmla="*/ 0 h 6857999"/>
              <a:gd name="connsiteX3" fmla="*/ 8733721 w 8733721"/>
              <a:gd name="connsiteY3" fmla="*/ 0 h 6857999"/>
              <a:gd name="connsiteX4" fmla="*/ 8733721 w 8733721"/>
              <a:gd name="connsiteY4" fmla="*/ 2 h 6857999"/>
              <a:gd name="connsiteX5" fmla="*/ 8236175 w 8733721"/>
              <a:gd name="connsiteY5" fmla="*/ 2 h 6857999"/>
              <a:gd name="connsiteX6" fmla="*/ 8231178 w 8733721"/>
              <a:gd name="connsiteY6" fmla="*/ 14562 h 6857999"/>
              <a:gd name="connsiteX7" fmla="*/ 8234773 w 8733721"/>
              <a:gd name="connsiteY7" fmla="*/ 59077 h 6857999"/>
              <a:gd name="connsiteX8" fmla="*/ 8227623 w 8733721"/>
              <a:gd name="connsiteY8" fmla="*/ 107668 h 6857999"/>
              <a:gd name="connsiteX9" fmla="*/ 8246150 w 8733721"/>
              <a:gd name="connsiteY9" fmla="*/ 246136 h 6857999"/>
              <a:gd name="connsiteX10" fmla="*/ 8224308 w 8733721"/>
              <a:gd name="connsiteY10" fmla="*/ 372908 h 6857999"/>
              <a:gd name="connsiteX11" fmla="*/ 8221687 w 8733721"/>
              <a:gd name="connsiteY11" fmla="*/ 450607 h 6857999"/>
              <a:gd name="connsiteX12" fmla="*/ 8232987 w 8733721"/>
              <a:gd name="connsiteY12" fmla="*/ 812800 h 6857999"/>
              <a:gd name="connsiteX13" fmla="*/ 8241364 w 8733721"/>
              <a:gd name="connsiteY13" fmla="*/ 912727 h 6857999"/>
              <a:gd name="connsiteX14" fmla="*/ 8240165 w 8733721"/>
              <a:gd name="connsiteY14" fmla="*/ 989950 h 6857999"/>
              <a:gd name="connsiteX15" fmla="*/ 8243561 w 8733721"/>
              <a:gd name="connsiteY15" fmla="*/ 1141745 h 6857999"/>
              <a:gd name="connsiteX16" fmla="*/ 8256144 w 8733721"/>
              <a:gd name="connsiteY16" fmla="*/ 1265454 h 6857999"/>
              <a:gd name="connsiteX17" fmla="*/ 8281494 w 8733721"/>
              <a:gd name="connsiteY17" fmla="*/ 1385480 h 6857999"/>
              <a:gd name="connsiteX18" fmla="*/ 8297877 w 8733721"/>
              <a:gd name="connsiteY18" fmla="*/ 1458060 h 6857999"/>
              <a:gd name="connsiteX19" fmla="*/ 8315502 w 8733721"/>
              <a:gd name="connsiteY19" fmla="*/ 1513175 h 6857999"/>
              <a:gd name="connsiteX20" fmla="*/ 8342335 w 8733721"/>
              <a:gd name="connsiteY20" fmla="*/ 1570809 h 6857999"/>
              <a:gd name="connsiteX21" fmla="*/ 8372418 w 8733721"/>
              <a:gd name="connsiteY21" fmla="*/ 1638391 h 6857999"/>
              <a:gd name="connsiteX22" fmla="*/ 8360930 w 8733721"/>
              <a:gd name="connsiteY22" fmla="*/ 1742490 h 6857999"/>
              <a:gd name="connsiteX23" fmla="*/ 8343694 w 8733721"/>
              <a:gd name="connsiteY23" fmla="*/ 1812272 h 6857999"/>
              <a:gd name="connsiteX24" fmla="*/ 8379488 w 8733721"/>
              <a:gd name="connsiteY24" fmla="*/ 1856766 h 6857999"/>
              <a:gd name="connsiteX25" fmla="*/ 8385055 w 8733721"/>
              <a:gd name="connsiteY25" fmla="*/ 1923433 h 6857999"/>
              <a:gd name="connsiteX26" fmla="*/ 8386906 w 8733721"/>
              <a:gd name="connsiteY26" fmla="*/ 1972204 h 6857999"/>
              <a:gd name="connsiteX27" fmla="*/ 8386681 w 8733721"/>
              <a:gd name="connsiteY27" fmla="*/ 2066205 h 6857999"/>
              <a:gd name="connsiteX28" fmla="*/ 8380052 w 8733721"/>
              <a:gd name="connsiteY28" fmla="*/ 2227417 h 6857999"/>
              <a:gd name="connsiteX29" fmla="*/ 8374483 w 8733721"/>
              <a:gd name="connsiteY29" fmla="*/ 2510933 h 6857999"/>
              <a:gd name="connsiteX30" fmla="*/ 8375191 w 8733721"/>
              <a:gd name="connsiteY30" fmla="*/ 2741866 h 6857999"/>
              <a:gd name="connsiteX31" fmla="*/ 8384389 w 8733721"/>
              <a:gd name="connsiteY31" fmla="*/ 2864935 h 6857999"/>
              <a:gd name="connsiteX32" fmla="*/ 8391822 w 8733721"/>
              <a:gd name="connsiteY32" fmla="*/ 2950807 h 6857999"/>
              <a:gd name="connsiteX33" fmla="*/ 8378111 w 8733721"/>
              <a:gd name="connsiteY33" fmla="*/ 2978246 h 6857999"/>
              <a:gd name="connsiteX34" fmla="*/ 8375025 w 8733721"/>
              <a:gd name="connsiteY34" fmla="*/ 2995916 h 6857999"/>
              <a:gd name="connsiteX35" fmla="*/ 8366764 w 8733721"/>
              <a:gd name="connsiteY35" fmla="*/ 2998648 h 6857999"/>
              <a:gd name="connsiteX36" fmla="*/ 8356827 w 8733721"/>
              <a:gd name="connsiteY36" fmla="*/ 3023630 h 6857999"/>
              <a:gd name="connsiteX37" fmla="*/ 8348883 w 8733721"/>
              <a:gd name="connsiteY37" fmla="*/ 3096975 h 6857999"/>
              <a:gd name="connsiteX38" fmla="*/ 8331320 w 8733721"/>
              <a:gd name="connsiteY38" fmla="*/ 3216657 h 6857999"/>
              <a:gd name="connsiteX39" fmla="*/ 8334250 w 8733721"/>
              <a:gd name="connsiteY39" fmla="*/ 3310980 h 6857999"/>
              <a:gd name="connsiteX40" fmla="*/ 8323018 w 8733721"/>
              <a:gd name="connsiteY40" fmla="*/ 3344725 h 6857999"/>
              <a:gd name="connsiteX41" fmla="*/ 8312317 w 8733721"/>
              <a:gd name="connsiteY41" fmla="*/ 3393250 h 6857999"/>
              <a:gd name="connsiteX42" fmla="*/ 8299110 w 8733721"/>
              <a:gd name="connsiteY42" fmla="*/ 3514536 h 6857999"/>
              <a:gd name="connsiteX43" fmla="*/ 8279421 w 8733721"/>
              <a:gd name="connsiteY43" fmla="*/ 3686149 h 6857999"/>
              <a:gd name="connsiteX44" fmla="*/ 8273021 w 8733721"/>
              <a:gd name="connsiteY44" fmla="*/ 3692208 h 6857999"/>
              <a:gd name="connsiteX45" fmla="*/ 8260968 w 8733721"/>
              <a:gd name="connsiteY45" fmla="*/ 3776022 h 6857999"/>
              <a:gd name="connsiteX46" fmla="*/ 8257071 w 8733721"/>
              <a:gd name="connsiteY46" fmla="*/ 3977138 h 6857999"/>
              <a:gd name="connsiteX47" fmla="*/ 8203359 w 8733721"/>
              <a:gd name="connsiteY47" fmla="*/ 4222149 h 6857999"/>
              <a:gd name="connsiteX48" fmla="*/ 8197502 w 8733721"/>
              <a:gd name="connsiteY48" fmla="*/ 4364683 h 6857999"/>
              <a:gd name="connsiteX49" fmla="*/ 8189960 w 8733721"/>
              <a:gd name="connsiteY49" fmla="*/ 4462471 h 6857999"/>
              <a:gd name="connsiteX50" fmla="*/ 8175156 w 8733721"/>
              <a:gd name="connsiteY50" fmla="*/ 4574052 h 6857999"/>
              <a:gd name="connsiteX51" fmla="*/ 8145454 w 8733721"/>
              <a:gd name="connsiteY51" fmla="*/ 4667756 h 6857999"/>
              <a:gd name="connsiteX52" fmla="*/ 8086875 w 8733721"/>
              <a:gd name="connsiteY52" fmla="*/ 4799019 h 6857999"/>
              <a:gd name="connsiteX53" fmla="*/ 8071779 w 8733721"/>
              <a:gd name="connsiteY53" fmla="*/ 4849614 h 6857999"/>
              <a:gd name="connsiteX54" fmla="*/ 8046521 w 8733721"/>
              <a:gd name="connsiteY54" fmla="*/ 4919971 h 6857999"/>
              <a:gd name="connsiteX55" fmla="*/ 7999171 w 8733721"/>
              <a:gd name="connsiteY55" fmla="*/ 5010766 h 6857999"/>
              <a:gd name="connsiteX56" fmla="*/ 7974494 w 8733721"/>
              <a:gd name="connsiteY56" fmla="*/ 5088190 h 6857999"/>
              <a:gd name="connsiteX57" fmla="*/ 7960017 w 8733721"/>
              <a:gd name="connsiteY57" fmla="*/ 5143922 h 6857999"/>
              <a:gd name="connsiteX58" fmla="*/ 7940570 w 8733721"/>
              <a:gd name="connsiteY58" fmla="*/ 5284346 h 6857999"/>
              <a:gd name="connsiteX59" fmla="*/ 7923844 w 8733721"/>
              <a:gd name="connsiteY59" fmla="*/ 5390948 h 6857999"/>
              <a:gd name="connsiteX60" fmla="*/ 7905061 w 8733721"/>
              <a:gd name="connsiteY60" fmla="*/ 5470854 h 6857999"/>
              <a:gd name="connsiteX61" fmla="*/ 7900574 w 8733721"/>
              <a:gd name="connsiteY61" fmla="*/ 5529643 h 6857999"/>
              <a:gd name="connsiteX62" fmla="*/ 7889879 w 8733721"/>
              <a:gd name="connsiteY62" fmla="*/ 5597292 h 6857999"/>
              <a:gd name="connsiteX63" fmla="*/ 7881533 w 8733721"/>
              <a:gd name="connsiteY63" fmla="*/ 5608899 h 6857999"/>
              <a:gd name="connsiteX64" fmla="*/ 7866845 w 8733721"/>
              <a:gd name="connsiteY64" fmla="*/ 5684911 h 6857999"/>
              <a:gd name="connsiteX65" fmla="*/ 7866707 w 8733721"/>
              <a:gd name="connsiteY65" fmla="*/ 5755776 h 6857999"/>
              <a:gd name="connsiteX66" fmla="*/ 7858630 w 8733721"/>
              <a:gd name="connsiteY66" fmla="*/ 5889599 h 6857999"/>
              <a:gd name="connsiteX67" fmla="*/ 7862852 w 8733721"/>
              <a:gd name="connsiteY67" fmla="*/ 5989744 h 6857999"/>
              <a:gd name="connsiteX68" fmla="*/ 7834617 w 8733721"/>
              <a:gd name="connsiteY68" fmla="*/ 6084926 h 6857999"/>
              <a:gd name="connsiteX69" fmla="*/ 7830440 w 8733721"/>
              <a:gd name="connsiteY69" fmla="*/ 6346549 h 6857999"/>
              <a:gd name="connsiteX70" fmla="*/ 7828988 w 8733721"/>
              <a:gd name="connsiteY70" fmla="*/ 6527527 h 6857999"/>
              <a:gd name="connsiteX71" fmla="*/ 7833220 w 8733721"/>
              <a:gd name="connsiteY71" fmla="*/ 6627129 h 6857999"/>
              <a:gd name="connsiteX72" fmla="*/ 7833451 w 8733721"/>
              <a:gd name="connsiteY72" fmla="*/ 6694819 h 6857999"/>
              <a:gd name="connsiteX73" fmla="*/ 7859394 w 8733721"/>
              <a:gd name="connsiteY73" fmla="*/ 6765445 h 6857999"/>
              <a:gd name="connsiteX74" fmla="*/ 7866873 w 8733721"/>
              <a:gd name="connsiteY74" fmla="*/ 6844697 h 6857999"/>
              <a:gd name="connsiteX75" fmla="*/ 7868076 w 8733721"/>
              <a:gd name="connsiteY75" fmla="*/ 6857999 h 6857999"/>
              <a:gd name="connsiteX76" fmla="*/ 2920621 w 8733721"/>
              <a:gd name="connsiteY76" fmla="*/ 6857999 h 6857999"/>
              <a:gd name="connsiteX77" fmla="*/ 961321 w 8733721"/>
              <a:gd name="connsiteY77" fmla="*/ 6857999 h 6857999"/>
              <a:gd name="connsiteX78" fmla="*/ 0 w 8733721"/>
              <a:gd name="connsiteY78" fmla="*/ 6857999 h 6857999"/>
              <a:gd name="connsiteX79" fmla="*/ 0 w 8733721"/>
              <a:gd name="connsiteY79" fmla="*/ 0 h 6857999"/>
              <a:gd name="connsiteX0" fmla="*/ 0 w 8733721"/>
              <a:gd name="connsiteY0" fmla="*/ 0 h 6857999"/>
              <a:gd name="connsiteX1" fmla="*/ 961321 w 8733721"/>
              <a:gd name="connsiteY1" fmla="*/ 0 h 6857999"/>
              <a:gd name="connsiteX2" fmla="*/ 2920621 w 8733721"/>
              <a:gd name="connsiteY2" fmla="*/ 0 h 6857999"/>
              <a:gd name="connsiteX3" fmla="*/ 8733721 w 8733721"/>
              <a:gd name="connsiteY3" fmla="*/ 0 h 6857999"/>
              <a:gd name="connsiteX4" fmla="*/ 8733721 w 8733721"/>
              <a:gd name="connsiteY4" fmla="*/ 2 h 6857999"/>
              <a:gd name="connsiteX5" fmla="*/ 8236175 w 8733721"/>
              <a:gd name="connsiteY5" fmla="*/ 2 h 6857999"/>
              <a:gd name="connsiteX6" fmla="*/ 8231178 w 8733721"/>
              <a:gd name="connsiteY6" fmla="*/ 14562 h 6857999"/>
              <a:gd name="connsiteX7" fmla="*/ 8234773 w 8733721"/>
              <a:gd name="connsiteY7" fmla="*/ 59077 h 6857999"/>
              <a:gd name="connsiteX8" fmla="*/ 8227623 w 8733721"/>
              <a:gd name="connsiteY8" fmla="*/ 107668 h 6857999"/>
              <a:gd name="connsiteX9" fmla="*/ 8246150 w 8733721"/>
              <a:gd name="connsiteY9" fmla="*/ 246136 h 6857999"/>
              <a:gd name="connsiteX10" fmla="*/ 8224308 w 8733721"/>
              <a:gd name="connsiteY10" fmla="*/ 372908 h 6857999"/>
              <a:gd name="connsiteX11" fmla="*/ 8221687 w 8733721"/>
              <a:gd name="connsiteY11" fmla="*/ 450607 h 6857999"/>
              <a:gd name="connsiteX12" fmla="*/ 8232987 w 8733721"/>
              <a:gd name="connsiteY12" fmla="*/ 812800 h 6857999"/>
              <a:gd name="connsiteX13" fmla="*/ 8241364 w 8733721"/>
              <a:gd name="connsiteY13" fmla="*/ 912727 h 6857999"/>
              <a:gd name="connsiteX14" fmla="*/ 8240165 w 8733721"/>
              <a:gd name="connsiteY14" fmla="*/ 989950 h 6857999"/>
              <a:gd name="connsiteX15" fmla="*/ 8243561 w 8733721"/>
              <a:gd name="connsiteY15" fmla="*/ 1141745 h 6857999"/>
              <a:gd name="connsiteX16" fmla="*/ 8256144 w 8733721"/>
              <a:gd name="connsiteY16" fmla="*/ 1265454 h 6857999"/>
              <a:gd name="connsiteX17" fmla="*/ 8281494 w 8733721"/>
              <a:gd name="connsiteY17" fmla="*/ 1385480 h 6857999"/>
              <a:gd name="connsiteX18" fmla="*/ 8297877 w 8733721"/>
              <a:gd name="connsiteY18" fmla="*/ 1458060 h 6857999"/>
              <a:gd name="connsiteX19" fmla="*/ 8315502 w 8733721"/>
              <a:gd name="connsiteY19" fmla="*/ 1513175 h 6857999"/>
              <a:gd name="connsiteX20" fmla="*/ 8342335 w 8733721"/>
              <a:gd name="connsiteY20" fmla="*/ 1570809 h 6857999"/>
              <a:gd name="connsiteX21" fmla="*/ 8324762 w 8733721"/>
              <a:gd name="connsiteY21" fmla="*/ 1632434 h 6857999"/>
              <a:gd name="connsiteX22" fmla="*/ 8360930 w 8733721"/>
              <a:gd name="connsiteY22" fmla="*/ 1742490 h 6857999"/>
              <a:gd name="connsiteX23" fmla="*/ 8343694 w 8733721"/>
              <a:gd name="connsiteY23" fmla="*/ 1812272 h 6857999"/>
              <a:gd name="connsiteX24" fmla="*/ 8379488 w 8733721"/>
              <a:gd name="connsiteY24" fmla="*/ 1856766 h 6857999"/>
              <a:gd name="connsiteX25" fmla="*/ 8385055 w 8733721"/>
              <a:gd name="connsiteY25" fmla="*/ 1923433 h 6857999"/>
              <a:gd name="connsiteX26" fmla="*/ 8386906 w 8733721"/>
              <a:gd name="connsiteY26" fmla="*/ 1972204 h 6857999"/>
              <a:gd name="connsiteX27" fmla="*/ 8386681 w 8733721"/>
              <a:gd name="connsiteY27" fmla="*/ 2066205 h 6857999"/>
              <a:gd name="connsiteX28" fmla="*/ 8380052 w 8733721"/>
              <a:gd name="connsiteY28" fmla="*/ 2227417 h 6857999"/>
              <a:gd name="connsiteX29" fmla="*/ 8374483 w 8733721"/>
              <a:gd name="connsiteY29" fmla="*/ 2510933 h 6857999"/>
              <a:gd name="connsiteX30" fmla="*/ 8375191 w 8733721"/>
              <a:gd name="connsiteY30" fmla="*/ 2741866 h 6857999"/>
              <a:gd name="connsiteX31" fmla="*/ 8384389 w 8733721"/>
              <a:gd name="connsiteY31" fmla="*/ 2864935 h 6857999"/>
              <a:gd name="connsiteX32" fmla="*/ 8391822 w 8733721"/>
              <a:gd name="connsiteY32" fmla="*/ 2950807 h 6857999"/>
              <a:gd name="connsiteX33" fmla="*/ 8378111 w 8733721"/>
              <a:gd name="connsiteY33" fmla="*/ 2978246 h 6857999"/>
              <a:gd name="connsiteX34" fmla="*/ 8375025 w 8733721"/>
              <a:gd name="connsiteY34" fmla="*/ 2995916 h 6857999"/>
              <a:gd name="connsiteX35" fmla="*/ 8366764 w 8733721"/>
              <a:gd name="connsiteY35" fmla="*/ 2998648 h 6857999"/>
              <a:gd name="connsiteX36" fmla="*/ 8356827 w 8733721"/>
              <a:gd name="connsiteY36" fmla="*/ 3023630 h 6857999"/>
              <a:gd name="connsiteX37" fmla="*/ 8348883 w 8733721"/>
              <a:gd name="connsiteY37" fmla="*/ 3096975 h 6857999"/>
              <a:gd name="connsiteX38" fmla="*/ 8331320 w 8733721"/>
              <a:gd name="connsiteY38" fmla="*/ 3216657 h 6857999"/>
              <a:gd name="connsiteX39" fmla="*/ 8334250 w 8733721"/>
              <a:gd name="connsiteY39" fmla="*/ 3310980 h 6857999"/>
              <a:gd name="connsiteX40" fmla="*/ 8323018 w 8733721"/>
              <a:gd name="connsiteY40" fmla="*/ 3344725 h 6857999"/>
              <a:gd name="connsiteX41" fmla="*/ 8312317 w 8733721"/>
              <a:gd name="connsiteY41" fmla="*/ 3393250 h 6857999"/>
              <a:gd name="connsiteX42" fmla="*/ 8299110 w 8733721"/>
              <a:gd name="connsiteY42" fmla="*/ 3514536 h 6857999"/>
              <a:gd name="connsiteX43" fmla="*/ 8279421 w 8733721"/>
              <a:gd name="connsiteY43" fmla="*/ 3686149 h 6857999"/>
              <a:gd name="connsiteX44" fmla="*/ 8273021 w 8733721"/>
              <a:gd name="connsiteY44" fmla="*/ 3692208 h 6857999"/>
              <a:gd name="connsiteX45" fmla="*/ 8260968 w 8733721"/>
              <a:gd name="connsiteY45" fmla="*/ 3776022 h 6857999"/>
              <a:gd name="connsiteX46" fmla="*/ 8257071 w 8733721"/>
              <a:gd name="connsiteY46" fmla="*/ 3977138 h 6857999"/>
              <a:gd name="connsiteX47" fmla="*/ 8203359 w 8733721"/>
              <a:gd name="connsiteY47" fmla="*/ 4222149 h 6857999"/>
              <a:gd name="connsiteX48" fmla="*/ 8197502 w 8733721"/>
              <a:gd name="connsiteY48" fmla="*/ 4364683 h 6857999"/>
              <a:gd name="connsiteX49" fmla="*/ 8189960 w 8733721"/>
              <a:gd name="connsiteY49" fmla="*/ 4462471 h 6857999"/>
              <a:gd name="connsiteX50" fmla="*/ 8175156 w 8733721"/>
              <a:gd name="connsiteY50" fmla="*/ 4574052 h 6857999"/>
              <a:gd name="connsiteX51" fmla="*/ 8145454 w 8733721"/>
              <a:gd name="connsiteY51" fmla="*/ 4667756 h 6857999"/>
              <a:gd name="connsiteX52" fmla="*/ 8086875 w 8733721"/>
              <a:gd name="connsiteY52" fmla="*/ 4799019 h 6857999"/>
              <a:gd name="connsiteX53" fmla="*/ 8071779 w 8733721"/>
              <a:gd name="connsiteY53" fmla="*/ 4849614 h 6857999"/>
              <a:gd name="connsiteX54" fmla="*/ 8046521 w 8733721"/>
              <a:gd name="connsiteY54" fmla="*/ 4919971 h 6857999"/>
              <a:gd name="connsiteX55" fmla="*/ 7999171 w 8733721"/>
              <a:gd name="connsiteY55" fmla="*/ 5010766 h 6857999"/>
              <a:gd name="connsiteX56" fmla="*/ 7974494 w 8733721"/>
              <a:gd name="connsiteY56" fmla="*/ 5088190 h 6857999"/>
              <a:gd name="connsiteX57" fmla="*/ 7960017 w 8733721"/>
              <a:gd name="connsiteY57" fmla="*/ 5143922 h 6857999"/>
              <a:gd name="connsiteX58" fmla="*/ 7940570 w 8733721"/>
              <a:gd name="connsiteY58" fmla="*/ 5284346 h 6857999"/>
              <a:gd name="connsiteX59" fmla="*/ 7923844 w 8733721"/>
              <a:gd name="connsiteY59" fmla="*/ 5390948 h 6857999"/>
              <a:gd name="connsiteX60" fmla="*/ 7905061 w 8733721"/>
              <a:gd name="connsiteY60" fmla="*/ 5470854 h 6857999"/>
              <a:gd name="connsiteX61" fmla="*/ 7900574 w 8733721"/>
              <a:gd name="connsiteY61" fmla="*/ 5529643 h 6857999"/>
              <a:gd name="connsiteX62" fmla="*/ 7889879 w 8733721"/>
              <a:gd name="connsiteY62" fmla="*/ 5597292 h 6857999"/>
              <a:gd name="connsiteX63" fmla="*/ 7881533 w 8733721"/>
              <a:gd name="connsiteY63" fmla="*/ 5608899 h 6857999"/>
              <a:gd name="connsiteX64" fmla="*/ 7866845 w 8733721"/>
              <a:gd name="connsiteY64" fmla="*/ 5684911 h 6857999"/>
              <a:gd name="connsiteX65" fmla="*/ 7866707 w 8733721"/>
              <a:gd name="connsiteY65" fmla="*/ 5755776 h 6857999"/>
              <a:gd name="connsiteX66" fmla="*/ 7858630 w 8733721"/>
              <a:gd name="connsiteY66" fmla="*/ 5889599 h 6857999"/>
              <a:gd name="connsiteX67" fmla="*/ 7862852 w 8733721"/>
              <a:gd name="connsiteY67" fmla="*/ 5989744 h 6857999"/>
              <a:gd name="connsiteX68" fmla="*/ 7834617 w 8733721"/>
              <a:gd name="connsiteY68" fmla="*/ 6084926 h 6857999"/>
              <a:gd name="connsiteX69" fmla="*/ 7830440 w 8733721"/>
              <a:gd name="connsiteY69" fmla="*/ 6346549 h 6857999"/>
              <a:gd name="connsiteX70" fmla="*/ 7828988 w 8733721"/>
              <a:gd name="connsiteY70" fmla="*/ 6527527 h 6857999"/>
              <a:gd name="connsiteX71" fmla="*/ 7833220 w 8733721"/>
              <a:gd name="connsiteY71" fmla="*/ 6627129 h 6857999"/>
              <a:gd name="connsiteX72" fmla="*/ 7833451 w 8733721"/>
              <a:gd name="connsiteY72" fmla="*/ 6694819 h 6857999"/>
              <a:gd name="connsiteX73" fmla="*/ 7859394 w 8733721"/>
              <a:gd name="connsiteY73" fmla="*/ 6765445 h 6857999"/>
              <a:gd name="connsiteX74" fmla="*/ 7866873 w 8733721"/>
              <a:gd name="connsiteY74" fmla="*/ 6844697 h 6857999"/>
              <a:gd name="connsiteX75" fmla="*/ 7868076 w 8733721"/>
              <a:gd name="connsiteY75" fmla="*/ 6857999 h 6857999"/>
              <a:gd name="connsiteX76" fmla="*/ 2920621 w 8733721"/>
              <a:gd name="connsiteY76" fmla="*/ 6857999 h 6857999"/>
              <a:gd name="connsiteX77" fmla="*/ 961321 w 8733721"/>
              <a:gd name="connsiteY77" fmla="*/ 6857999 h 6857999"/>
              <a:gd name="connsiteX78" fmla="*/ 0 w 8733721"/>
              <a:gd name="connsiteY78" fmla="*/ 6857999 h 6857999"/>
              <a:gd name="connsiteX79" fmla="*/ 0 w 8733721"/>
              <a:gd name="connsiteY79" fmla="*/ 0 h 6857999"/>
              <a:gd name="connsiteX0" fmla="*/ 0 w 8733721"/>
              <a:gd name="connsiteY0" fmla="*/ 0 h 6857999"/>
              <a:gd name="connsiteX1" fmla="*/ 961321 w 8733721"/>
              <a:gd name="connsiteY1" fmla="*/ 0 h 6857999"/>
              <a:gd name="connsiteX2" fmla="*/ 2920621 w 8733721"/>
              <a:gd name="connsiteY2" fmla="*/ 0 h 6857999"/>
              <a:gd name="connsiteX3" fmla="*/ 8733721 w 8733721"/>
              <a:gd name="connsiteY3" fmla="*/ 0 h 6857999"/>
              <a:gd name="connsiteX4" fmla="*/ 8733721 w 8733721"/>
              <a:gd name="connsiteY4" fmla="*/ 2 h 6857999"/>
              <a:gd name="connsiteX5" fmla="*/ 8236175 w 8733721"/>
              <a:gd name="connsiteY5" fmla="*/ 2 h 6857999"/>
              <a:gd name="connsiteX6" fmla="*/ 8231178 w 8733721"/>
              <a:gd name="connsiteY6" fmla="*/ 14562 h 6857999"/>
              <a:gd name="connsiteX7" fmla="*/ 8234773 w 8733721"/>
              <a:gd name="connsiteY7" fmla="*/ 59077 h 6857999"/>
              <a:gd name="connsiteX8" fmla="*/ 8227623 w 8733721"/>
              <a:gd name="connsiteY8" fmla="*/ 107668 h 6857999"/>
              <a:gd name="connsiteX9" fmla="*/ 8246150 w 8733721"/>
              <a:gd name="connsiteY9" fmla="*/ 246136 h 6857999"/>
              <a:gd name="connsiteX10" fmla="*/ 8224308 w 8733721"/>
              <a:gd name="connsiteY10" fmla="*/ 372908 h 6857999"/>
              <a:gd name="connsiteX11" fmla="*/ 8221687 w 8733721"/>
              <a:gd name="connsiteY11" fmla="*/ 450607 h 6857999"/>
              <a:gd name="connsiteX12" fmla="*/ 8232987 w 8733721"/>
              <a:gd name="connsiteY12" fmla="*/ 812800 h 6857999"/>
              <a:gd name="connsiteX13" fmla="*/ 8241364 w 8733721"/>
              <a:gd name="connsiteY13" fmla="*/ 912727 h 6857999"/>
              <a:gd name="connsiteX14" fmla="*/ 8240165 w 8733721"/>
              <a:gd name="connsiteY14" fmla="*/ 989950 h 6857999"/>
              <a:gd name="connsiteX15" fmla="*/ 8243561 w 8733721"/>
              <a:gd name="connsiteY15" fmla="*/ 1141745 h 6857999"/>
              <a:gd name="connsiteX16" fmla="*/ 8256144 w 8733721"/>
              <a:gd name="connsiteY16" fmla="*/ 1265454 h 6857999"/>
              <a:gd name="connsiteX17" fmla="*/ 8281494 w 8733721"/>
              <a:gd name="connsiteY17" fmla="*/ 1385480 h 6857999"/>
              <a:gd name="connsiteX18" fmla="*/ 8297877 w 8733721"/>
              <a:gd name="connsiteY18" fmla="*/ 1458060 h 6857999"/>
              <a:gd name="connsiteX19" fmla="*/ 8315502 w 8733721"/>
              <a:gd name="connsiteY19" fmla="*/ 1513175 h 6857999"/>
              <a:gd name="connsiteX20" fmla="*/ 8342335 w 8733721"/>
              <a:gd name="connsiteY20" fmla="*/ 1570809 h 6857999"/>
              <a:gd name="connsiteX21" fmla="*/ 8324762 w 8733721"/>
              <a:gd name="connsiteY21" fmla="*/ 1632434 h 6857999"/>
              <a:gd name="connsiteX22" fmla="*/ 8319231 w 8733721"/>
              <a:gd name="connsiteY22" fmla="*/ 1742490 h 6857999"/>
              <a:gd name="connsiteX23" fmla="*/ 8343694 w 8733721"/>
              <a:gd name="connsiteY23" fmla="*/ 1812272 h 6857999"/>
              <a:gd name="connsiteX24" fmla="*/ 8379488 w 8733721"/>
              <a:gd name="connsiteY24" fmla="*/ 1856766 h 6857999"/>
              <a:gd name="connsiteX25" fmla="*/ 8385055 w 8733721"/>
              <a:gd name="connsiteY25" fmla="*/ 1923433 h 6857999"/>
              <a:gd name="connsiteX26" fmla="*/ 8386906 w 8733721"/>
              <a:gd name="connsiteY26" fmla="*/ 1972204 h 6857999"/>
              <a:gd name="connsiteX27" fmla="*/ 8386681 w 8733721"/>
              <a:gd name="connsiteY27" fmla="*/ 2066205 h 6857999"/>
              <a:gd name="connsiteX28" fmla="*/ 8380052 w 8733721"/>
              <a:gd name="connsiteY28" fmla="*/ 2227417 h 6857999"/>
              <a:gd name="connsiteX29" fmla="*/ 8374483 w 8733721"/>
              <a:gd name="connsiteY29" fmla="*/ 2510933 h 6857999"/>
              <a:gd name="connsiteX30" fmla="*/ 8375191 w 8733721"/>
              <a:gd name="connsiteY30" fmla="*/ 2741866 h 6857999"/>
              <a:gd name="connsiteX31" fmla="*/ 8384389 w 8733721"/>
              <a:gd name="connsiteY31" fmla="*/ 2864935 h 6857999"/>
              <a:gd name="connsiteX32" fmla="*/ 8391822 w 8733721"/>
              <a:gd name="connsiteY32" fmla="*/ 2950807 h 6857999"/>
              <a:gd name="connsiteX33" fmla="*/ 8378111 w 8733721"/>
              <a:gd name="connsiteY33" fmla="*/ 2978246 h 6857999"/>
              <a:gd name="connsiteX34" fmla="*/ 8375025 w 8733721"/>
              <a:gd name="connsiteY34" fmla="*/ 2995916 h 6857999"/>
              <a:gd name="connsiteX35" fmla="*/ 8366764 w 8733721"/>
              <a:gd name="connsiteY35" fmla="*/ 2998648 h 6857999"/>
              <a:gd name="connsiteX36" fmla="*/ 8356827 w 8733721"/>
              <a:gd name="connsiteY36" fmla="*/ 3023630 h 6857999"/>
              <a:gd name="connsiteX37" fmla="*/ 8348883 w 8733721"/>
              <a:gd name="connsiteY37" fmla="*/ 3096975 h 6857999"/>
              <a:gd name="connsiteX38" fmla="*/ 8331320 w 8733721"/>
              <a:gd name="connsiteY38" fmla="*/ 3216657 h 6857999"/>
              <a:gd name="connsiteX39" fmla="*/ 8334250 w 8733721"/>
              <a:gd name="connsiteY39" fmla="*/ 3310980 h 6857999"/>
              <a:gd name="connsiteX40" fmla="*/ 8323018 w 8733721"/>
              <a:gd name="connsiteY40" fmla="*/ 3344725 h 6857999"/>
              <a:gd name="connsiteX41" fmla="*/ 8312317 w 8733721"/>
              <a:gd name="connsiteY41" fmla="*/ 3393250 h 6857999"/>
              <a:gd name="connsiteX42" fmla="*/ 8299110 w 8733721"/>
              <a:gd name="connsiteY42" fmla="*/ 3514536 h 6857999"/>
              <a:gd name="connsiteX43" fmla="*/ 8279421 w 8733721"/>
              <a:gd name="connsiteY43" fmla="*/ 3686149 h 6857999"/>
              <a:gd name="connsiteX44" fmla="*/ 8273021 w 8733721"/>
              <a:gd name="connsiteY44" fmla="*/ 3692208 h 6857999"/>
              <a:gd name="connsiteX45" fmla="*/ 8260968 w 8733721"/>
              <a:gd name="connsiteY45" fmla="*/ 3776022 h 6857999"/>
              <a:gd name="connsiteX46" fmla="*/ 8257071 w 8733721"/>
              <a:gd name="connsiteY46" fmla="*/ 3977138 h 6857999"/>
              <a:gd name="connsiteX47" fmla="*/ 8203359 w 8733721"/>
              <a:gd name="connsiteY47" fmla="*/ 4222149 h 6857999"/>
              <a:gd name="connsiteX48" fmla="*/ 8197502 w 8733721"/>
              <a:gd name="connsiteY48" fmla="*/ 4364683 h 6857999"/>
              <a:gd name="connsiteX49" fmla="*/ 8189960 w 8733721"/>
              <a:gd name="connsiteY49" fmla="*/ 4462471 h 6857999"/>
              <a:gd name="connsiteX50" fmla="*/ 8175156 w 8733721"/>
              <a:gd name="connsiteY50" fmla="*/ 4574052 h 6857999"/>
              <a:gd name="connsiteX51" fmla="*/ 8145454 w 8733721"/>
              <a:gd name="connsiteY51" fmla="*/ 4667756 h 6857999"/>
              <a:gd name="connsiteX52" fmla="*/ 8086875 w 8733721"/>
              <a:gd name="connsiteY52" fmla="*/ 4799019 h 6857999"/>
              <a:gd name="connsiteX53" fmla="*/ 8071779 w 8733721"/>
              <a:gd name="connsiteY53" fmla="*/ 4849614 h 6857999"/>
              <a:gd name="connsiteX54" fmla="*/ 8046521 w 8733721"/>
              <a:gd name="connsiteY54" fmla="*/ 4919971 h 6857999"/>
              <a:gd name="connsiteX55" fmla="*/ 7999171 w 8733721"/>
              <a:gd name="connsiteY55" fmla="*/ 5010766 h 6857999"/>
              <a:gd name="connsiteX56" fmla="*/ 7974494 w 8733721"/>
              <a:gd name="connsiteY56" fmla="*/ 5088190 h 6857999"/>
              <a:gd name="connsiteX57" fmla="*/ 7960017 w 8733721"/>
              <a:gd name="connsiteY57" fmla="*/ 5143922 h 6857999"/>
              <a:gd name="connsiteX58" fmla="*/ 7940570 w 8733721"/>
              <a:gd name="connsiteY58" fmla="*/ 5284346 h 6857999"/>
              <a:gd name="connsiteX59" fmla="*/ 7923844 w 8733721"/>
              <a:gd name="connsiteY59" fmla="*/ 5390948 h 6857999"/>
              <a:gd name="connsiteX60" fmla="*/ 7905061 w 8733721"/>
              <a:gd name="connsiteY60" fmla="*/ 5470854 h 6857999"/>
              <a:gd name="connsiteX61" fmla="*/ 7900574 w 8733721"/>
              <a:gd name="connsiteY61" fmla="*/ 5529643 h 6857999"/>
              <a:gd name="connsiteX62" fmla="*/ 7889879 w 8733721"/>
              <a:gd name="connsiteY62" fmla="*/ 5597292 h 6857999"/>
              <a:gd name="connsiteX63" fmla="*/ 7881533 w 8733721"/>
              <a:gd name="connsiteY63" fmla="*/ 5608899 h 6857999"/>
              <a:gd name="connsiteX64" fmla="*/ 7866845 w 8733721"/>
              <a:gd name="connsiteY64" fmla="*/ 5684911 h 6857999"/>
              <a:gd name="connsiteX65" fmla="*/ 7866707 w 8733721"/>
              <a:gd name="connsiteY65" fmla="*/ 5755776 h 6857999"/>
              <a:gd name="connsiteX66" fmla="*/ 7858630 w 8733721"/>
              <a:gd name="connsiteY66" fmla="*/ 5889599 h 6857999"/>
              <a:gd name="connsiteX67" fmla="*/ 7862852 w 8733721"/>
              <a:gd name="connsiteY67" fmla="*/ 5989744 h 6857999"/>
              <a:gd name="connsiteX68" fmla="*/ 7834617 w 8733721"/>
              <a:gd name="connsiteY68" fmla="*/ 6084926 h 6857999"/>
              <a:gd name="connsiteX69" fmla="*/ 7830440 w 8733721"/>
              <a:gd name="connsiteY69" fmla="*/ 6346549 h 6857999"/>
              <a:gd name="connsiteX70" fmla="*/ 7828988 w 8733721"/>
              <a:gd name="connsiteY70" fmla="*/ 6527527 h 6857999"/>
              <a:gd name="connsiteX71" fmla="*/ 7833220 w 8733721"/>
              <a:gd name="connsiteY71" fmla="*/ 6627129 h 6857999"/>
              <a:gd name="connsiteX72" fmla="*/ 7833451 w 8733721"/>
              <a:gd name="connsiteY72" fmla="*/ 6694819 h 6857999"/>
              <a:gd name="connsiteX73" fmla="*/ 7859394 w 8733721"/>
              <a:gd name="connsiteY73" fmla="*/ 6765445 h 6857999"/>
              <a:gd name="connsiteX74" fmla="*/ 7866873 w 8733721"/>
              <a:gd name="connsiteY74" fmla="*/ 6844697 h 6857999"/>
              <a:gd name="connsiteX75" fmla="*/ 7868076 w 8733721"/>
              <a:gd name="connsiteY75" fmla="*/ 6857999 h 6857999"/>
              <a:gd name="connsiteX76" fmla="*/ 2920621 w 8733721"/>
              <a:gd name="connsiteY76" fmla="*/ 6857999 h 6857999"/>
              <a:gd name="connsiteX77" fmla="*/ 961321 w 8733721"/>
              <a:gd name="connsiteY77" fmla="*/ 6857999 h 6857999"/>
              <a:gd name="connsiteX78" fmla="*/ 0 w 8733721"/>
              <a:gd name="connsiteY78" fmla="*/ 6857999 h 6857999"/>
              <a:gd name="connsiteX79" fmla="*/ 0 w 8733721"/>
              <a:gd name="connsiteY79" fmla="*/ 0 h 6857999"/>
              <a:gd name="connsiteX0" fmla="*/ 0 w 8733721"/>
              <a:gd name="connsiteY0" fmla="*/ 0 h 6857999"/>
              <a:gd name="connsiteX1" fmla="*/ 961321 w 8733721"/>
              <a:gd name="connsiteY1" fmla="*/ 0 h 6857999"/>
              <a:gd name="connsiteX2" fmla="*/ 2920621 w 8733721"/>
              <a:gd name="connsiteY2" fmla="*/ 0 h 6857999"/>
              <a:gd name="connsiteX3" fmla="*/ 8733721 w 8733721"/>
              <a:gd name="connsiteY3" fmla="*/ 0 h 6857999"/>
              <a:gd name="connsiteX4" fmla="*/ 8733721 w 8733721"/>
              <a:gd name="connsiteY4" fmla="*/ 2 h 6857999"/>
              <a:gd name="connsiteX5" fmla="*/ 8236175 w 8733721"/>
              <a:gd name="connsiteY5" fmla="*/ 2 h 6857999"/>
              <a:gd name="connsiteX6" fmla="*/ 8231178 w 8733721"/>
              <a:gd name="connsiteY6" fmla="*/ 14562 h 6857999"/>
              <a:gd name="connsiteX7" fmla="*/ 8234773 w 8733721"/>
              <a:gd name="connsiteY7" fmla="*/ 59077 h 6857999"/>
              <a:gd name="connsiteX8" fmla="*/ 8227623 w 8733721"/>
              <a:gd name="connsiteY8" fmla="*/ 107668 h 6857999"/>
              <a:gd name="connsiteX9" fmla="*/ 8246150 w 8733721"/>
              <a:gd name="connsiteY9" fmla="*/ 246136 h 6857999"/>
              <a:gd name="connsiteX10" fmla="*/ 8224308 w 8733721"/>
              <a:gd name="connsiteY10" fmla="*/ 372908 h 6857999"/>
              <a:gd name="connsiteX11" fmla="*/ 8221687 w 8733721"/>
              <a:gd name="connsiteY11" fmla="*/ 450607 h 6857999"/>
              <a:gd name="connsiteX12" fmla="*/ 8232987 w 8733721"/>
              <a:gd name="connsiteY12" fmla="*/ 812800 h 6857999"/>
              <a:gd name="connsiteX13" fmla="*/ 8241364 w 8733721"/>
              <a:gd name="connsiteY13" fmla="*/ 912727 h 6857999"/>
              <a:gd name="connsiteX14" fmla="*/ 8240165 w 8733721"/>
              <a:gd name="connsiteY14" fmla="*/ 989950 h 6857999"/>
              <a:gd name="connsiteX15" fmla="*/ 8243561 w 8733721"/>
              <a:gd name="connsiteY15" fmla="*/ 1141745 h 6857999"/>
              <a:gd name="connsiteX16" fmla="*/ 8256144 w 8733721"/>
              <a:gd name="connsiteY16" fmla="*/ 1265454 h 6857999"/>
              <a:gd name="connsiteX17" fmla="*/ 8281494 w 8733721"/>
              <a:gd name="connsiteY17" fmla="*/ 1385480 h 6857999"/>
              <a:gd name="connsiteX18" fmla="*/ 8297877 w 8733721"/>
              <a:gd name="connsiteY18" fmla="*/ 1458060 h 6857999"/>
              <a:gd name="connsiteX19" fmla="*/ 8315502 w 8733721"/>
              <a:gd name="connsiteY19" fmla="*/ 1513175 h 6857999"/>
              <a:gd name="connsiteX20" fmla="*/ 8342335 w 8733721"/>
              <a:gd name="connsiteY20" fmla="*/ 1570809 h 6857999"/>
              <a:gd name="connsiteX21" fmla="*/ 8324762 w 8733721"/>
              <a:gd name="connsiteY21" fmla="*/ 1632434 h 6857999"/>
              <a:gd name="connsiteX22" fmla="*/ 8319231 w 8733721"/>
              <a:gd name="connsiteY22" fmla="*/ 1742490 h 6857999"/>
              <a:gd name="connsiteX23" fmla="*/ 8343694 w 8733721"/>
              <a:gd name="connsiteY23" fmla="*/ 1812272 h 6857999"/>
              <a:gd name="connsiteX24" fmla="*/ 8379488 w 8733721"/>
              <a:gd name="connsiteY24" fmla="*/ 1856766 h 6857999"/>
              <a:gd name="connsiteX25" fmla="*/ 8385055 w 8733721"/>
              <a:gd name="connsiteY25" fmla="*/ 1923433 h 6857999"/>
              <a:gd name="connsiteX26" fmla="*/ 8386906 w 8733721"/>
              <a:gd name="connsiteY26" fmla="*/ 1972204 h 6857999"/>
              <a:gd name="connsiteX27" fmla="*/ 8386681 w 8733721"/>
              <a:gd name="connsiteY27" fmla="*/ 2066205 h 6857999"/>
              <a:gd name="connsiteX28" fmla="*/ 8380052 w 8733721"/>
              <a:gd name="connsiteY28" fmla="*/ 2227417 h 6857999"/>
              <a:gd name="connsiteX29" fmla="*/ 8374483 w 8733721"/>
              <a:gd name="connsiteY29" fmla="*/ 2510933 h 6857999"/>
              <a:gd name="connsiteX30" fmla="*/ 8375191 w 8733721"/>
              <a:gd name="connsiteY30" fmla="*/ 2741866 h 6857999"/>
              <a:gd name="connsiteX31" fmla="*/ 8384389 w 8733721"/>
              <a:gd name="connsiteY31" fmla="*/ 2864935 h 6857999"/>
              <a:gd name="connsiteX32" fmla="*/ 8391822 w 8733721"/>
              <a:gd name="connsiteY32" fmla="*/ 2950807 h 6857999"/>
              <a:gd name="connsiteX33" fmla="*/ 8378111 w 8733721"/>
              <a:gd name="connsiteY33" fmla="*/ 2978246 h 6857999"/>
              <a:gd name="connsiteX34" fmla="*/ 8375025 w 8733721"/>
              <a:gd name="connsiteY34" fmla="*/ 2995916 h 6857999"/>
              <a:gd name="connsiteX35" fmla="*/ 8366764 w 8733721"/>
              <a:gd name="connsiteY35" fmla="*/ 2998648 h 6857999"/>
              <a:gd name="connsiteX36" fmla="*/ 8356827 w 8733721"/>
              <a:gd name="connsiteY36" fmla="*/ 3023630 h 6857999"/>
              <a:gd name="connsiteX37" fmla="*/ 8348883 w 8733721"/>
              <a:gd name="connsiteY37" fmla="*/ 3096975 h 6857999"/>
              <a:gd name="connsiteX38" fmla="*/ 8331320 w 8733721"/>
              <a:gd name="connsiteY38" fmla="*/ 3216657 h 6857999"/>
              <a:gd name="connsiteX39" fmla="*/ 8334250 w 8733721"/>
              <a:gd name="connsiteY39" fmla="*/ 3310980 h 6857999"/>
              <a:gd name="connsiteX40" fmla="*/ 8323018 w 8733721"/>
              <a:gd name="connsiteY40" fmla="*/ 3344725 h 6857999"/>
              <a:gd name="connsiteX41" fmla="*/ 8312317 w 8733721"/>
              <a:gd name="connsiteY41" fmla="*/ 3393250 h 6857999"/>
              <a:gd name="connsiteX42" fmla="*/ 8299110 w 8733721"/>
              <a:gd name="connsiteY42" fmla="*/ 3514536 h 6857999"/>
              <a:gd name="connsiteX43" fmla="*/ 8279421 w 8733721"/>
              <a:gd name="connsiteY43" fmla="*/ 3686149 h 6857999"/>
              <a:gd name="connsiteX44" fmla="*/ 8273021 w 8733721"/>
              <a:gd name="connsiteY44" fmla="*/ 3692208 h 6857999"/>
              <a:gd name="connsiteX45" fmla="*/ 8260968 w 8733721"/>
              <a:gd name="connsiteY45" fmla="*/ 3776022 h 6857999"/>
              <a:gd name="connsiteX46" fmla="*/ 8209415 w 8733721"/>
              <a:gd name="connsiteY46" fmla="*/ 4060536 h 6857999"/>
              <a:gd name="connsiteX47" fmla="*/ 8203359 w 8733721"/>
              <a:gd name="connsiteY47" fmla="*/ 4222149 h 6857999"/>
              <a:gd name="connsiteX48" fmla="*/ 8197502 w 8733721"/>
              <a:gd name="connsiteY48" fmla="*/ 4364683 h 6857999"/>
              <a:gd name="connsiteX49" fmla="*/ 8189960 w 8733721"/>
              <a:gd name="connsiteY49" fmla="*/ 4462471 h 6857999"/>
              <a:gd name="connsiteX50" fmla="*/ 8175156 w 8733721"/>
              <a:gd name="connsiteY50" fmla="*/ 4574052 h 6857999"/>
              <a:gd name="connsiteX51" fmla="*/ 8145454 w 8733721"/>
              <a:gd name="connsiteY51" fmla="*/ 4667756 h 6857999"/>
              <a:gd name="connsiteX52" fmla="*/ 8086875 w 8733721"/>
              <a:gd name="connsiteY52" fmla="*/ 4799019 h 6857999"/>
              <a:gd name="connsiteX53" fmla="*/ 8071779 w 8733721"/>
              <a:gd name="connsiteY53" fmla="*/ 4849614 h 6857999"/>
              <a:gd name="connsiteX54" fmla="*/ 8046521 w 8733721"/>
              <a:gd name="connsiteY54" fmla="*/ 4919971 h 6857999"/>
              <a:gd name="connsiteX55" fmla="*/ 7999171 w 8733721"/>
              <a:gd name="connsiteY55" fmla="*/ 5010766 h 6857999"/>
              <a:gd name="connsiteX56" fmla="*/ 7974494 w 8733721"/>
              <a:gd name="connsiteY56" fmla="*/ 5088190 h 6857999"/>
              <a:gd name="connsiteX57" fmla="*/ 7960017 w 8733721"/>
              <a:gd name="connsiteY57" fmla="*/ 5143922 h 6857999"/>
              <a:gd name="connsiteX58" fmla="*/ 7940570 w 8733721"/>
              <a:gd name="connsiteY58" fmla="*/ 5284346 h 6857999"/>
              <a:gd name="connsiteX59" fmla="*/ 7923844 w 8733721"/>
              <a:gd name="connsiteY59" fmla="*/ 5390948 h 6857999"/>
              <a:gd name="connsiteX60" fmla="*/ 7905061 w 8733721"/>
              <a:gd name="connsiteY60" fmla="*/ 5470854 h 6857999"/>
              <a:gd name="connsiteX61" fmla="*/ 7900574 w 8733721"/>
              <a:gd name="connsiteY61" fmla="*/ 5529643 h 6857999"/>
              <a:gd name="connsiteX62" fmla="*/ 7889879 w 8733721"/>
              <a:gd name="connsiteY62" fmla="*/ 5597292 h 6857999"/>
              <a:gd name="connsiteX63" fmla="*/ 7881533 w 8733721"/>
              <a:gd name="connsiteY63" fmla="*/ 5608899 h 6857999"/>
              <a:gd name="connsiteX64" fmla="*/ 7866845 w 8733721"/>
              <a:gd name="connsiteY64" fmla="*/ 5684911 h 6857999"/>
              <a:gd name="connsiteX65" fmla="*/ 7866707 w 8733721"/>
              <a:gd name="connsiteY65" fmla="*/ 5755776 h 6857999"/>
              <a:gd name="connsiteX66" fmla="*/ 7858630 w 8733721"/>
              <a:gd name="connsiteY66" fmla="*/ 5889599 h 6857999"/>
              <a:gd name="connsiteX67" fmla="*/ 7862852 w 8733721"/>
              <a:gd name="connsiteY67" fmla="*/ 5989744 h 6857999"/>
              <a:gd name="connsiteX68" fmla="*/ 7834617 w 8733721"/>
              <a:gd name="connsiteY68" fmla="*/ 6084926 h 6857999"/>
              <a:gd name="connsiteX69" fmla="*/ 7830440 w 8733721"/>
              <a:gd name="connsiteY69" fmla="*/ 6346549 h 6857999"/>
              <a:gd name="connsiteX70" fmla="*/ 7828988 w 8733721"/>
              <a:gd name="connsiteY70" fmla="*/ 6527527 h 6857999"/>
              <a:gd name="connsiteX71" fmla="*/ 7833220 w 8733721"/>
              <a:gd name="connsiteY71" fmla="*/ 6627129 h 6857999"/>
              <a:gd name="connsiteX72" fmla="*/ 7833451 w 8733721"/>
              <a:gd name="connsiteY72" fmla="*/ 6694819 h 6857999"/>
              <a:gd name="connsiteX73" fmla="*/ 7859394 w 8733721"/>
              <a:gd name="connsiteY73" fmla="*/ 6765445 h 6857999"/>
              <a:gd name="connsiteX74" fmla="*/ 7866873 w 8733721"/>
              <a:gd name="connsiteY74" fmla="*/ 6844697 h 6857999"/>
              <a:gd name="connsiteX75" fmla="*/ 7868076 w 8733721"/>
              <a:gd name="connsiteY75" fmla="*/ 6857999 h 6857999"/>
              <a:gd name="connsiteX76" fmla="*/ 2920621 w 8733721"/>
              <a:gd name="connsiteY76" fmla="*/ 6857999 h 6857999"/>
              <a:gd name="connsiteX77" fmla="*/ 961321 w 8733721"/>
              <a:gd name="connsiteY77" fmla="*/ 6857999 h 6857999"/>
              <a:gd name="connsiteX78" fmla="*/ 0 w 8733721"/>
              <a:gd name="connsiteY78" fmla="*/ 6857999 h 6857999"/>
              <a:gd name="connsiteX79" fmla="*/ 0 w 8733721"/>
              <a:gd name="connsiteY79" fmla="*/ 0 h 6857999"/>
              <a:gd name="connsiteX0" fmla="*/ 0 w 8733721"/>
              <a:gd name="connsiteY0" fmla="*/ 0 h 6857999"/>
              <a:gd name="connsiteX1" fmla="*/ 961321 w 8733721"/>
              <a:gd name="connsiteY1" fmla="*/ 0 h 6857999"/>
              <a:gd name="connsiteX2" fmla="*/ 2920621 w 8733721"/>
              <a:gd name="connsiteY2" fmla="*/ 0 h 6857999"/>
              <a:gd name="connsiteX3" fmla="*/ 8733721 w 8733721"/>
              <a:gd name="connsiteY3" fmla="*/ 0 h 6857999"/>
              <a:gd name="connsiteX4" fmla="*/ 8733721 w 8733721"/>
              <a:gd name="connsiteY4" fmla="*/ 2 h 6857999"/>
              <a:gd name="connsiteX5" fmla="*/ 8236175 w 8733721"/>
              <a:gd name="connsiteY5" fmla="*/ 2 h 6857999"/>
              <a:gd name="connsiteX6" fmla="*/ 8231178 w 8733721"/>
              <a:gd name="connsiteY6" fmla="*/ 14562 h 6857999"/>
              <a:gd name="connsiteX7" fmla="*/ 8234773 w 8733721"/>
              <a:gd name="connsiteY7" fmla="*/ 59077 h 6857999"/>
              <a:gd name="connsiteX8" fmla="*/ 8227623 w 8733721"/>
              <a:gd name="connsiteY8" fmla="*/ 107668 h 6857999"/>
              <a:gd name="connsiteX9" fmla="*/ 8246150 w 8733721"/>
              <a:gd name="connsiteY9" fmla="*/ 246136 h 6857999"/>
              <a:gd name="connsiteX10" fmla="*/ 8224308 w 8733721"/>
              <a:gd name="connsiteY10" fmla="*/ 372908 h 6857999"/>
              <a:gd name="connsiteX11" fmla="*/ 8221687 w 8733721"/>
              <a:gd name="connsiteY11" fmla="*/ 450607 h 6857999"/>
              <a:gd name="connsiteX12" fmla="*/ 8232987 w 8733721"/>
              <a:gd name="connsiteY12" fmla="*/ 812800 h 6857999"/>
              <a:gd name="connsiteX13" fmla="*/ 8241364 w 8733721"/>
              <a:gd name="connsiteY13" fmla="*/ 912727 h 6857999"/>
              <a:gd name="connsiteX14" fmla="*/ 8240165 w 8733721"/>
              <a:gd name="connsiteY14" fmla="*/ 989950 h 6857999"/>
              <a:gd name="connsiteX15" fmla="*/ 8243561 w 8733721"/>
              <a:gd name="connsiteY15" fmla="*/ 1141745 h 6857999"/>
              <a:gd name="connsiteX16" fmla="*/ 8256144 w 8733721"/>
              <a:gd name="connsiteY16" fmla="*/ 1265454 h 6857999"/>
              <a:gd name="connsiteX17" fmla="*/ 8281494 w 8733721"/>
              <a:gd name="connsiteY17" fmla="*/ 1385480 h 6857999"/>
              <a:gd name="connsiteX18" fmla="*/ 8297877 w 8733721"/>
              <a:gd name="connsiteY18" fmla="*/ 1458060 h 6857999"/>
              <a:gd name="connsiteX19" fmla="*/ 8315502 w 8733721"/>
              <a:gd name="connsiteY19" fmla="*/ 1513175 h 6857999"/>
              <a:gd name="connsiteX20" fmla="*/ 8342335 w 8733721"/>
              <a:gd name="connsiteY20" fmla="*/ 1570809 h 6857999"/>
              <a:gd name="connsiteX21" fmla="*/ 8324762 w 8733721"/>
              <a:gd name="connsiteY21" fmla="*/ 1632434 h 6857999"/>
              <a:gd name="connsiteX22" fmla="*/ 8319231 w 8733721"/>
              <a:gd name="connsiteY22" fmla="*/ 1742490 h 6857999"/>
              <a:gd name="connsiteX23" fmla="*/ 8343694 w 8733721"/>
              <a:gd name="connsiteY23" fmla="*/ 1812272 h 6857999"/>
              <a:gd name="connsiteX24" fmla="*/ 8379488 w 8733721"/>
              <a:gd name="connsiteY24" fmla="*/ 1856766 h 6857999"/>
              <a:gd name="connsiteX25" fmla="*/ 8385055 w 8733721"/>
              <a:gd name="connsiteY25" fmla="*/ 1923433 h 6857999"/>
              <a:gd name="connsiteX26" fmla="*/ 8386906 w 8733721"/>
              <a:gd name="connsiteY26" fmla="*/ 1972204 h 6857999"/>
              <a:gd name="connsiteX27" fmla="*/ 8386681 w 8733721"/>
              <a:gd name="connsiteY27" fmla="*/ 2066205 h 6857999"/>
              <a:gd name="connsiteX28" fmla="*/ 8380052 w 8733721"/>
              <a:gd name="connsiteY28" fmla="*/ 2227417 h 6857999"/>
              <a:gd name="connsiteX29" fmla="*/ 8374483 w 8733721"/>
              <a:gd name="connsiteY29" fmla="*/ 2510933 h 6857999"/>
              <a:gd name="connsiteX30" fmla="*/ 8375191 w 8733721"/>
              <a:gd name="connsiteY30" fmla="*/ 2741866 h 6857999"/>
              <a:gd name="connsiteX31" fmla="*/ 8384389 w 8733721"/>
              <a:gd name="connsiteY31" fmla="*/ 2864935 h 6857999"/>
              <a:gd name="connsiteX32" fmla="*/ 8391822 w 8733721"/>
              <a:gd name="connsiteY32" fmla="*/ 2950807 h 6857999"/>
              <a:gd name="connsiteX33" fmla="*/ 8378111 w 8733721"/>
              <a:gd name="connsiteY33" fmla="*/ 2978246 h 6857999"/>
              <a:gd name="connsiteX34" fmla="*/ 8375025 w 8733721"/>
              <a:gd name="connsiteY34" fmla="*/ 2995916 h 6857999"/>
              <a:gd name="connsiteX35" fmla="*/ 8366764 w 8733721"/>
              <a:gd name="connsiteY35" fmla="*/ 2998648 h 6857999"/>
              <a:gd name="connsiteX36" fmla="*/ 8356827 w 8733721"/>
              <a:gd name="connsiteY36" fmla="*/ 3023630 h 6857999"/>
              <a:gd name="connsiteX37" fmla="*/ 8348883 w 8733721"/>
              <a:gd name="connsiteY37" fmla="*/ 3096975 h 6857999"/>
              <a:gd name="connsiteX38" fmla="*/ 8331320 w 8733721"/>
              <a:gd name="connsiteY38" fmla="*/ 3216657 h 6857999"/>
              <a:gd name="connsiteX39" fmla="*/ 8334250 w 8733721"/>
              <a:gd name="connsiteY39" fmla="*/ 3310980 h 6857999"/>
              <a:gd name="connsiteX40" fmla="*/ 8323018 w 8733721"/>
              <a:gd name="connsiteY40" fmla="*/ 3344725 h 6857999"/>
              <a:gd name="connsiteX41" fmla="*/ 8312317 w 8733721"/>
              <a:gd name="connsiteY41" fmla="*/ 3393250 h 6857999"/>
              <a:gd name="connsiteX42" fmla="*/ 8299110 w 8733721"/>
              <a:gd name="connsiteY42" fmla="*/ 3514536 h 6857999"/>
              <a:gd name="connsiteX43" fmla="*/ 8279421 w 8733721"/>
              <a:gd name="connsiteY43" fmla="*/ 3686149 h 6857999"/>
              <a:gd name="connsiteX44" fmla="*/ 8273021 w 8733721"/>
              <a:gd name="connsiteY44" fmla="*/ 3692208 h 6857999"/>
              <a:gd name="connsiteX45" fmla="*/ 8260968 w 8733721"/>
              <a:gd name="connsiteY45" fmla="*/ 3776022 h 6857999"/>
              <a:gd name="connsiteX46" fmla="*/ 8209415 w 8733721"/>
              <a:gd name="connsiteY46" fmla="*/ 4060536 h 6857999"/>
              <a:gd name="connsiteX47" fmla="*/ 8203359 w 8733721"/>
              <a:gd name="connsiteY47" fmla="*/ 4222149 h 6857999"/>
              <a:gd name="connsiteX48" fmla="*/ 8197502 w 8733721"/>
              <a:gd name="connsiteY48" fmla="*/ 4364683 h 6857999"/>
              <a:gd name="connsiteX49" fmla="*/ 8189960 w 8733721"/>
              <a:gd name="connsiteY49" fmla="*/ 4462471 h 6857999"/>
              <a:gd name="connsiteX50" fmla="*/ 8175156 w 8733721"/>
              <a:gd name="connsiteY50" fmla="*/ 4574052 h 6857999"/>
              <a:gd name="connsiteX51" fmla="*/ 8127583 w 8733721"/>
              <a:gd name="connsiteY51" fmla="*/ 4649885 h 6857999"/>
              <a:gd name="connsiteX52" fmla="*/ 8086875 w 8733721"/>
              <a:gd name="connsiteY52" fmla="*/ 4799019 h 6857999"/>
              <a:gd name="connsiteX53" fmla="*/ 8071779 w 8733721"/>
              <a:gd name="connsiteY53" fmla="*/ 4849614 h 6857999"/>
              <a:gd name="connsiteX54" fmla="*/ 8046521 w 8733721"/>
              <a:gd name="connsiteY54" fmla="*/ 4919971 h 6857999"/>
              <a:gd name="connsiteX55" fmla="*/ 7999171 w 8733721"/>
              <a:gd name="connsiteY55" fmla="*/ 5010766 h 6857999"/>
              <a:gd name="connsiteX56" fmla="*/ 7974494 w 8733721"/>
              <a:gd name="connsiteY56" fmla="*/ 5088190 h 6857999"/>
              <a:gd name="connsiteX57" fmla="*/ 7960017 w 8733721"/>
              <a:gd name="connsiteY57" fmla="*/ 5143922 h 6857999"/>
              <a:gd name="connsiteX58" fmla="*/ 7940570 w 8733721"/>
              <a:gd name="connsiteY58" fmla="*/ 5284346 h 6857999"/>
              <a:gd name="connsiteX59" fmla="*/ 7923844 w 8733721"/>
              <a:gd name="connsiteY59" fmla="*/ 5390948 h 6857999"/>
              <a:gd name="connsiteX60" fmla="*/ 7905061 w 8733721"/>
              <a:gd name="connsiteY60" fmla="*/ 5470854 h 6857999"/>
              <a:gd name="connsiteX61" fmla="*/ 7900574 w 8733721"/>
              <a:gd name="connsiteY61" fmla="*/ 5529643 h 6857999"/>
              <a:gd name="connsiteX62" fmla="*/ 7889879 w 8733721"/>
              <a:gd name="connsiteY62" fmla="*/ 5597292 h 6857999"/>
              <a:gd name="connsiteX63" fmla="*/ 7881533 w 8733721"/>
              <a:gd name="connsiteY63" fmla="*/ 5608899 h 6857999"/>
              <a:gd name="connsiteX64" fmla="*/ 7866845 w 8733721"/>
              <a:gd name="connsiteY64" fmla="*/ 5684911 h 6857999"/>
              <a:gd name="connsiteX65" fmla="*/ 7866707 w 8733721"/>
              <a:gd name="connsiteY65" fmla="*/ 5755776 h 6857999"/>
              <a:gd name="connsiteX66" fmla="*/ 7858630 w 8733721"/>
              <a:gd name="connsiteY66" fmla="*/ 5889599 h 6857999"/>
              <a:gd name="connsiteX67" fmla="*/ 7862852 w 8733721"/>
              <a:gd name="connsiteY67" fmla="*/ 5989744 h 6857999"/>
              <a:gd name="connsiteX68" fmla="*/ 7834617 w 8733721"/>
              <a:gd name="connsiteY68" fmla="*/ 6084926 h 6857999"/>
              <a:gd name="connsiteX69" fmla="*/ 7830440 w 8733721"/>
              <a:gd name="connsiteY69" fmla="*/ 6346549 h 6857999"/>
              <a:gd name="connsiteX70" fmla="*/ 7828988 w 8733721"/>
              <a:gd name="connsiteY70" fmla="*/ 6527527 h 6857999"/>
              <a:gd name="connsiteX71" fmla="*/ 7833220 w 8733721"/>
              <a:gd name="connsiteY71" fmla="*/ 6627129 h 6857999"/>
              <a:gd name="connsiteX72" fmla="*/ 7833451 w 8733721"/>
              <a:gd name="connsiteY72" fmla="*/ 6694819 h 6857999"/>
              <a:gd name="connsiteX73" fmla="*/ 7859394 w 8733721"/>
              <a:gd name="connsiteY73" fmla="*/ 6765445 h 6857999"/>
              <a:gd name="connsiteX74" fmla="*/ 7866873 w 8733721"/>
              <a:gd name="connsiteY74" fmla="*/ 6844697 h 6857999"/>
              <a:gd name="connsiteX75" fmla="*/ 7868076 w 8733721"/>
              <a:gd name="connsiteY75" fmla="*/ 6857999 h 6857999"/>
              <a:gd name="connsiteX76" fmla="*/ 2920621 w 8733721"/>
              <a:gd name="connsiteY76" fmla="*/ 6857999 h 6857999"/>
              <a:gd name="connsiteX77" fmla="*/ 961321 w 8733721"/>
              <a:gd name="connsiteY77" fmla="*/ 6857999 h 6857999"/>
              <a:gd name="connsiteX78" fmla="*/ 0 w 8733721"/>
              <a:gd name="connsiteY78" fmla="*/ 6857999 h 6857999"/>
              <a:gd name="connsiteX79" fmla="*/ 0 w 8733721"/>
              <a:gd name="connsiteY79" fmla="*/ 0 h 6857999"/>
              <a:gd name="connsiteX0" fmla="*/ 0 w 8733721"/>
              <a:gd name="connsiteY0" fmla="*/ 0 h 6857999"/>
              <a:gd name="connsiteX1" fmla="*/ 961321 w 8733721"/>
              <a:gd name="connsiteY1" fmla="*/ 0 h 6857999"/>
              <a:gd name="connsiteX2" fmla="*/ 2920621 w 8733721"/>
              <a:gd name="connsiteY2" fmla="*/ 0 h 6857999"/>
              <a:gd name="connsiteX3" fmla="*/ 8733721 w 8733721"/>
              <a:gd name="connsiteY3" fmla="*/ 0 h 6857999"/>
              <a:gd name="connsiteX4" fmla="*/ 8733721 w 8733721"/>
              <a:gd name="connsiteY4" fmla="*/ 2 h 6857999"/>
              <a:gd name="connsiteX5" fmla="*/ 8236175 w 8733721"/>
              <a:gd name="connsiteY5" fmla="*/ 2 h 6857999"/>
              <a:gd name="connsiteX6" fmla="*/ 8231178 w 8733721"/>
              <a:gd name="connsiteY6" fmla="*/ 14562 h 6857999"/>
              <a:gd name="connsiteX7" fmla="*/ 8234773 w 8733721"/>
              <a:gd name="connsiteY7" fmla="*/ 59077 h 6857999"/>
              <a:gd name="connsiteX8" fmla="*/ 8227623 w 8733721"/>
              <a:gd name="connsiteY8" fmla="*/ 107668 h 6857999"/>
              <a:gd name="connsiteX9" fmla="*/ 8246150 w 8733721"/>
              <a:gd name="connsiteY9" fmla="*/ 246136 h 6857999"/>
              <a:gd name="connsiteX10" fmla="*/ 8224308 w 8733721"/>
              <a:gd name="connsiteY10" fmla="*/ 372908 h 6857999"/>
              <a:gd name="connsiteX11" fmla="*/ 8221687 w 8733721"/>
              <a:gd name="connsiteY11" fmla="*/ 450607 h 6857999"/>
              <a:gd name="connsiteX12" fmla="*/ 8232987 w 8733721"/>
              <a:gd name="connsiteY12" fmla="*/ 812800 h 6857999"/>
              <a:gd name="connsiteX13" fmla="*/ 8241364 w 8733721"/>
              <a:gd name="connsiteY13" fmla="*/ 912727 h 6857999"/>
              <a:gd name="connsiteX14" fmla="*/ 8240165 w 8733721"/>
              <a:gd name="connsiteY14" fmla="*/ 989950 h 6857999"/>
              <a:gd name="connsiteX15" fmla="*/ 8243561 w 8733721"/>
              <a:gd name="connsiteY15" fmla="*/ 1141745 h 6857999"/>
              <a:gd name="connsiteX16" fmla="*/ 8256144 w 8733721"/>
              <a:gd name="connsiteY16" fmla="*/ 1265454 h 6857999"/>
              <a:gd name="connsiteX17" fmla="*/ 8281494 w 8733721"/>
              <a:gd name="connsiteY17" fmla="*/ 1385480 h 6857999"/>
              <a:gd name="connsiteX18" fmla="*/ 8297877 w 8733721"/>
              <a:gd name="connsiteY18" fmla="*/ 1458060 h 6857999"/>
              <a:gd name="connsiteX19" fmla="*/ 8315502 w 8733721"/>
              <a:gd name="connsiteY19" fmla="*/ 1513175 h 6857999"/>
              <a:gd name="connsiteX20" fmla="*/ 8342335 w 8733721"/>
              <a:gd name="connsiteY20" fmla="*/ 1570809 h 6857999"/>
              <a:gd name="connsiteX21" fmla="*/ 8324762 w 8733721"/>
              <a:gd name="connsiteY21" fmla="*/ 1632434 h 6857999"/>
              <a:gd name="connsiteX22" fmla="*/ 8319231 w 8733721"/>
              <a:gd name="connsiteY22" fmla="*/ 1742490 h 6857999"/>
              <a:gd name="connsiteX23" fmla="*/ 8343694 w 8733721"/>
              <a:gd name="connsiteY23" fmla="*/ 1812272 h 6857999"/>
              <a:gd name="connsiteX24" fmla="*/ 8379488 w 8733721"/>
              <a:gd name="connsiteY24" fmla="*/ 1856766 h 6857999"/>
              <a:gd name="connsiteX25" fmla="*/ 8385055 w 8733721"/>
              <a:gd name="connsiteY25" fmla="*/ 1923433 h 6857999"/>
              <a:gd name="connsiteX26" fmla="*/ 8386906 w 8733721"/>
              <a:gd name="connsiteY26" fmla="*/ 1972204 h 6857999"/>
              <a:gd name="connsiteX27" fmla="*/ 8386681 w 8733721"/>
              <a:gd name="connsiteY27" fmla="*/ 2066205 h 6857999"/>
              <a:gd name="connsiteX28" fmla="*/ 8380052 w 8733721"/>
              <a:gd name="connsiteY28" fmla="*/ 2227417 h 6857999"/>
              <a:gd name="connsiteX29" fmla="*/ 8374483 w 8733721"/>
              <a:gd name="connsiteY29" fmla="*/ 2510933 h 6857999"/>
              <a:gd name="connsiteX30" fmla="*/ 8375191 w 8733721"/>
              <a:gd name="connsiteY30" fmla="*/ 2741866 h 6857999"/>
              <a:gd name="connsiteX31" fmla="*/ 8384389 w 8733721"/>
              <a:gd name="connsiteY31" fmla="*/ 2864935 h 6857999"/>
              <a:gd name="connsiteX32" fmla="*/ 8391822 w 8733721"/>
              <a:gd name="connsiteY32" fmla="*/ 2950807 h 6857999"/>
              <a:gd name="connsiteX33" fmla="*/ 8378111 w 8733721"/>
              <a:gd name="connsiteY33" fmla="*/ 2978246 h 6857999"/>
              <a:gd name="connsiteX34" fmla="*/ 8375025 w 8733721"/>
              <a:gd name="connsiteY34" fmla="*/ 2995916 h 6857999"/>
              <a:gd name="connsiteX35" fmla="*/ 8366764 w 8733721"/>
              <a:gd name="connsiteY35" fmla="*/ 2998648 h 6857999"/>
              <a:gd name="connsiteX36" fmla="*/ 8356827 w 8733721"/>
              <a:gd name="connsiteY36" fmla="*/ 3023630 h 6857999"/>
              <a:gd name="connsiteX37" fmla="*/ 8348883 w 8733721"/>
              <a:gd name="connsiteY37" fmla="*/ 3096975 h 6857999"/>
              <a:gd name="connsiteX38" fmla="*/ 8331320 w 8733721"/>
              <a:gd name="connsiteY38" fmla="*/ 3216657 h 6857999"/>
              <a:gd name="connsiteX39" fmla="*/ 8334250 w 8733721"/>
              <a:gd name="connsiteY39" fmla="*/ 3310980 h 6857999"/>
              <a:gd name="connsiteX40" fmla="*/ 8323018 w 8733721"/>
              <a:gd name="connsiteY40" fmla="*/ 3344725 h 6857999"/>
              <a:gd name="connsiteX41" fmla="*/ 8312317 w 8733721"/>
              <a:gd name="connsiteY41" fmla="*/ 3393250 h 6857999"/>
              <a:gd name="connsiteX42" fmla="*/ 8299110 w 8733721"/>
              <a:gd name="connsiteY42" fmla="*/ 3514536 h 6857999"/>
              <a:gd name="connsiteX43" fmla="*/ 8279421 w 8733721"/>
              <a:gd name="connsiteY43" fmla="*/ 3686149 h 6857999"/>
              <a:gd name="connsiteX44" fmla="*/ 8273021 w 8733721"/>
              <a:gd name="connsiteY44" fmla="*/ 3692208 h 6857999"/>
              <a:gd name="connsiteX45" fmla="*/ 8260968 w 8733721"/>
              <a:gd name="connsiteY45" fmla="*/ 3776022 h 6857999"/>
              <a:gd name="connsiteX46" fmla="*/ 8209415 w 8733721"/>
              <a:gd name="connsiteY46" fmla="*/ 4060536 h 6857999"/>
              <a:gd name="connsiteX47" fmla="*/ 8203359 w 8733721"/>
              <a:gd name="connsiteY47" fmla="*/ 4222149 h 6857999"/>
              <a:gd name="connsiteX48" fmla="*/ 8197502 w 8733721"/>
              <a:gd name="connsiteY48" fmla="*/ 4364683 h 6857999"/>
              <a:gd name="connsiteX49" fmla="*/ 8189960 w 8733721"/>
              <a:gd name="connsiteY49" fmla="*/ 4462471 h 6857999"/>
              <a:gd name="connsiteX50" fmla="*/ 8157285 w 8733721"/>
              <a:gd name="connsiteY50" fmla="*/ 4526395 h 6857999"/>
              <a:gd name="connsiteX51" fmla="*/ 8127583 w 8733721"/>
              <a:gd name="connsiteY51" fmla="*/ 4649885 h 6857999"/>
              <a:gd name="connsiteX52" fmla="*/ 8086875 w 8733721"/>
              <a:gd name="connsiteY52" fmla="*/ 4799019 h 6857999"/>
              <a:gd name="connsiteX53" fmla="*/ 8071779 w 8733721"/>
              <a:gd name="connsiteY53" fmla="*/ 4849614 h 6857999"/>
              <a:gd name="connsiteX54" fmla="*/ 8046521 w 8733721"/>
              <a:gd name="connsiteY54" fmla="*/ 4919971 h 6857999"/>
              <a:gd name="connsiteX55" fmla="*/ 7999171 w 8733721"/>
              <a:gd name="connsiteY55" fmla="*/ 5010766 h 6857999"/>
              <a:gd name="connsiteX56" fmla="*/ 7974494 w 8733721"/>
              <a:gd name="connsiteY56" fmla="*/ 5088190 h 6857999"/>
              <a:gd name="connsiteX57" fmla="*/ 7960017 w 8733721"/>
              <a:gd name="connsiteY57" fmla="*/ 5143922 h 6857999"/>
              <a:gd name="connsiteX58" fmla="*/ 7940570 w 8733721"/>
              <a:gd name="connsiteY58" fmla="*/ 5284346 h 6857999"/>
              <a:gd name="connsiteX59" fmla="*/ 7923844 w 8733721"/>
              <a:gd name="connsiteY59" fmla="*/ 5390948 h 6857999"/>
              <a:gd name="connsiteX60" fmla="*/ 7905061 w 8733721"/>
              <a:gd name="connsiteY60" fmla="*/ 5470854 h 6857999"/>
              <a:gd name="connsiteX61" fmla="*/ 7900574 w 8733721"/>
              <a:gd name="connsiteY61" fmla="*/ 5529643 h 6857999"/>
              <a:gd name="connsiteX62" fmla="*/ 7889879 w 8733721"/>
              <a:gd name="connsiteY62" fmla="*/ 5597292 h 6857999"/>
              <a:gd name="connsiteX63" fmla="*/ 7881533 w 8733721"/>
              <a:gd name="connsiteY63" fmla="*/ 5608899 h 6857999"/>
              <a:gd name="connsiteX64" fmla="*/ 7866845 w 8733721"/>
              <a:gd name="connsiteY64" fmla="*/ 5684911 h 6857999"/>
              <a:gd name="connsiteX65" fmla="*/ 7866707 w 8733721"/>
              <a:gd name="connsiteY65" fmla="*/ 5755776 h 6857999"/>
              <a:gd name="connsiteX66" fmla="*/ 7858630 w 8733721"/>
              <a:gd name="connsiteY66" fmla="*/ 5889599 h 6857999"/>
              <a:gd name="connsiteX67" fmla="*/ 7862852 w 8733721"/>
              <a:gd name="connsiteY67" fmla="*/ 5989744 h 6857999"/>
              <a:gd name="connsiteX68" fmla="*/ 7834617 w 8733721"/>
              <a:gd name="connsiteY68" fmla="*/ 6084926 h 6857999"/>
              <a:gd name="connsiteX69" fmla="*/ 7830440 w 8733721"/>
              <a:gd name="connsiteY69" fmla="*/ 6346549 h 6857999"/>
              <a:gd name="connsiteX70" fmla="*/ 7828988 w 8733721"/>
              <a:gd name="connsiteY70" fmla="*/ 6527527 h 6857999"/>
              <a:gd name="connsiteX71" fmla="*/ 7833220 w 8733721"/>
              <a:gd name="connsiteY71" fmla="*/ 6627129 h 6857999"/>
              <a:gd name="connsiteX72" fmla="*/ 7833451 w 8733721"/>
              <a:gd name="connsiteY72" fmla="*/ 6694819 h 6857999"/>
              <a:gd name="connsiteX73" fmla="*/ 7859394 w 8733721"/>
              <a:gd name="connsiteY73" fmla="*/ 6765445 h 6857999"/>
              <a:gd name="connsiteX74" fmla="*/ 7866873 w 8733721"/>
              <a:gd name="connsiteY74" fmla="*/ 6844697 h 6857999"/>
              <a:gd name="connsiteX75" fmla="*/ 7868076 w 8733721"/>
              <a:gd name="connsiteY75" fmla="*/ 6857999 h 6857999"/>
              <a:gd name="connsiteX76" fmla="*/ 2920621 w 8733721"/>
              <a:gd name="connsiteY76" fmla="*/ 6857999 h 6857999"/>
              <a:gd name="connsiteX77" fmla="*/ 961321 w 8733721"/>
              <a:gd name="connsiteY77" fmla="*/ 6857999 h 6857999"/>
              <a:gd name="connsiteX78" fmla="*/ 0 w 8733721"/>
              <a:gd name="connsiteY78" fmla="*/ 6857999 h 6857999"/>
              <a:gd name="connsiteX79" fmla="*/ 0 w 8733721"/>
              <a:gd name="connsiteY79" fmla="*/ 0 h 6857999"/>
              <a:gd name="connsiteX0" fmla="*/ 0 w 8733721"/>
              <a:gd name="connsiteY0" fmla="*/ 0 h 6857999"/>
              <a:gd name="connsiteX1" fmla="*/ 961321 w 8733721"/>
              <a:gd name="connsiteY1" fmla="*/ 0 h 6857999"/>
              <a:gd name="connsiteX2" fmla="*/ 2920621 w 8733721"/>
              <a:gd name="connsiteY2" fmla="*/ 0 h 6857999"/>
              <a:gd name="connsiteX3" fmla="*/ 8733721 w 8733721"/>
              <a:gd name="connsiteY3" fmla="*/ 0 h 6857999"/>
              <a:gd name="connsiteX4" fmla="*/ 8236175 w 8733721"/>
              <a:gd name="connsiteY4" fmla="*/ 2 h 6857999"/>
              <a:gd name="connsiteX5" fmla="*/ 8231178 w 8733721"/>
              <a:gd name="connsiteY5" fmla="*/ 14562 h 6857999"/>
              <a:gd name="connsiteX6" fmla="*/ 8234773 w 8733721"/>
              <a:gd name="connsiteY6" fmla="*/ 59077 h 6857999"/>
              <a:gd name="connsiteX7" fmla="*/ 8227623 w 8733721"/>
              <a:gd name="connsiteY7" fmla="*/ 107668 h 6857999"/>
              <a:gd name="connsiteX8" fmla="*/ 8246150 w 8733721"/>
              <a:gd name="connsiteY8" fmla="*/ 246136 h 6857999"/>
              <a:gd name="connsiteX9" fmla="*/ 8224308 w 8733721"/>
              <a:gd name="connsiteY9" fmla="*/ 372908 h 6857999"/>
              <a:gd name="connsiteX10" fmla="*/ 8221687 w 8733721"/>
              <a:gd name="connsiteY10" fmla="*/ 450607 h 6857999"/>
              <a:gd name="connsiteX11" fmla="*/ 8232987 w 8733721"/>
              <a:gd name="connsiteY11" fmla="*/ 812800 h 6857999"/>
              <a:gd name="connsiteX12" fmla="*/ 8241364 w 8733721"/>
              <a:gd name="connsiteY12" fmla="*/ 912727 h 6857999"/>
              <a:gd name="connsiteX13" fmla="*/ 8240165 w 8733721"/>
              <a:gd name="connsiteY13" fmla="*/ 989950 h 6857999"/>
              <a:gd name="connsiteX14" fmla="*/ 8243561 w 8733721"/>
              <a:gd name="connsiteY14" fmla="*/ 1141745 h 6857999"/>
              <a:gd name="connsiteX15" fmla="*/ 8256144 w 8733721"/>
              <a:gd name="connsiteY15" fmla="*/ 1265454 h 6857999"/>
              <a:gd name="connsiteX16" fmla="*/ 8281494 w 8733721"/>
              <a:gd name="connsiteY16" fmla="*/ 1385480 h 6857999"/>
              <a:gd name="connsiteX17" fmla="*/ 8297877 w 8733721"/>
              <a:gd name="connsiteY17" fmla="*/ 1458060 h 6857999"/>
              <a:gd name="connsiteX18" fmla="*/ 8315502 w 8733721"/>
              <a:gd name="connsiteY18" fmla="*/ 1513175 h 6857999"/>
              <a:gd name="connsiteX19" fmla="*/ 8342335 w 8733721"/>
              <a:gd name="connsiteY19" fmla="*/ 1570809 h 6857999"/>
              <a:gd name="connsiteX20" fmla="*/ 8324762 w 8733721"/>
              <a:gd name="connsiteY20" fmla="*/ 1632434 h 6857999"/>
              <a:gd name="connsiteX21" fmla="*/ 8319231 w 8733721"/>
              <a:gd name="connsiteY21" fmla="*/ 1742490 h 6857999"/>
              <a:gd name="connsiteX22" fmla="*/ 8343694 w 8733721"/>
              <a:gd name="connsiteY22" fmla="*/ 1812272 h 6857999"/>
              <a:gd name="connsiteX23" fmla="*/ 8379488 w 8733721"/>
              <a:gd name="connsiteY23" fmla="*/ 1856766 h 6857999"/>
              <a:gd name="connsiteX24" fmla="*/ 8385055 w 8733721"/>
              <a:gd name="connsiteY24" fmla="*/ 1923433 h 6857999"/>
              <a:gd name="connsiteX25" fmla="*/ 8386906 w 8733721"/>
              <a:gd name="connsiteY25" fmla="*/ 1972204 h 6857999"/>
              <a:gd name="connsiteX26" fmla="*/ 8386681 w 8733721"/>
              <a:gd name="connsiteY26" fmla="*/ 2066205 h 6857999"/>
              <a:gd name="connsiteX27" fmla="*/ 8380052 w 8733721"/>
              <a:gd name="connsiteY27" fmla="*/ 2227417 h 6857999"/>
              <a:gd name="connsiteX28" fmla="*/ 8374483 w 8733721"/>
              <a:gd name="connsiteY28" fmla="*/ 2510933 h 6857999"/>
              <a:gd name="connsiteX29" fmla="*/ 8375191 w 8733721"/>
              <a:gd name="connsiteY29" fmla="*/ 2741866 h 6857999"/>
              <a:gd name="connsiteX30" fmla="*/ 8384389 w 8733721"/>
              <a:gd name="connsiteY30" fmla="*/ 2864935 h 6857999"/>
              <a:gd name="connsiteX31" fmla="*/ 8391822 w 8733721"/>
              <a:gd name="connsiteY31" fmla="*/ 2950807 h 6857999"/>
              <a:gd name="connsiteX32" fmla="*/ 8378111 w 8733721"/>
              <a:gd name="connsiteY32" fmla="*/ 2978246 h 6857999"/>
              <a:gd name="connsiteX33" fmla="*/ 8375025 w 8733721"/>
              <a:gd name="connsiteY33" fmla="*/ 2995916 h 6857999"/>
              <a:gd name="connsiteX34" fmla="*/ 8366764 w 8733721"/>
              <a:gd name="connsiteY34" fmla="*/ 2998648 h 6857999"/>
              <a:gd name="connsiteX35" fmla="*/ 8356827 w 8733721"/>
              <a:gd name="connsiteY35" fmla="*/ 3023630 h 6857999"/>
              <a:gd name="connsiteX36" fmla="*/ 8348883 w 8733721"/>
              <a:gd name="connsiteY36" fmla="*/ 3096975 h 6857999"/>
              <a:gd name="connsiteX37" fmla="*/ 8331320 w 8733721"/>
              <a:gd name="connsiteY37" fmla="*/ 3216657 h 6857999"/>
              <a:gd name="connsiteX38" fmla="*/ 8334250 w 8733721"/>
              <a:gd name="connsiteY38" fmla="*/ 3310980 h 6857999"/>
              <a:gd name="connsiteX39" fmla="*/ 8323018 w 8733721"/>
              <a:gd name="connsiteY39" fmla="*/ 3344725 h 6857999"/>
              <a:gd name="connsiteX40" fmla="*/ 8312317 w 8733721"/>
              <a:gd name="connsiteY40" fmla="*/ 3393250 h 6857999"/>
              <a:gd name="connsiteX41" fmla="*/ 8299110 w 8733721"/>
              <a:gd name="connsiteY41" fmla="*/ 3514536 h 6857999"/>
              <a:gd name="connsiteX42" fmla="*/ 8279421 w 8733721"/>
              <a:gd name="connsiteY42" fmla="*/ 3686149 h 6857999"/>
              <a:gd name="connsiteX43" fmla="*/ 8273021 w 8733721"/>
              <a:gd name="connsiteY43" fmla="*/ 3692208 h 6857999"/>
              <a:gd name="connsiteX44" fmla="*/ 8260968 w 8733721"/>
              <a:gd name="connsiteY44" fmla="*/ 3776022 h 6857999"/>
              <a:gd name="connsiteX45" fmla="*/ 8209415 w 8733721"/>
              <a:gd name="connsiteY45" fmla="*/ 4060536 h 6857999"/>
              <a:gd name="connsiteX46" fmla="*/ 8203359 w 8733721"/>
              <a:gd name="connsiteY46" fmla="*/ 4222149 h 6857999"/>
              <a:gd name="connsiteX47" fmla="*/ 8197502 w 8733721"/>
              <a:gd name="connsiteY47" fmla="*/ 4364683 h 6857999"/>
              <a:gd name="connsiteX48" fmla="*/ 8189960 w 8733721"/>
              <a:gd name="connsiteY48" fmla="*/ 4462471 h 6857999"/>
              <a:gd name="connsiteX49" fmla="*/ 8157285 w 8733721"/>
              <a:gd name="connsiteY49" fmla="*/ 4526395 h 6857999"/>
              <a:gd name="connsiteX50" fmla="*/ 8127583 w 8733721"/>
              <a:gd name="connsiteY50" fmla="*/ 4649885 h 6857999"/>
              <a:gd name="connsiteX51" fmla="*/ 8086875 w 8733721"/>
              <a:gd name="connsiteY51" fmla="*/ 4799019 h 6857999"/>
              <a:gd name="connsiteX52" fmla="*/ 8071779 w 8733721"/>
              <a:gd name="connsiteY52" fmla="*/ 4849614 h 6857999"/>
              <a:gd name="connsiteX53" fmla="*/ 8046521 w 8733721"/>
              <a:gd name="connsiteY53" fmla="*/ 4919971 h 6857999"/>
              <a:gd name="connsiteX54" fmla="*/ 7999171 w 8733721"/>
              <a:gd name="connsiteY54" fmla="*/ 5010766 h 6857999"/>
              <a:gd name="connsiteX55" fmla="*/ 7974494 w 8733721"/>
              <a:gd name="connsiteY55" fmla="*/ 5088190 h 6857999"/>
              <a:gd name="connsiteX56" fmla="*/ 7960017 w 8733721"/>
              <a:gd name="connsiteY56" fmla="*/ 5143922 h 6857999"/>
              <a:gd name="connsiteX57" fmla="*/ 7940570 w 8733721"/>
              <a:gd name="connsiteY57" fmla="*/ 5284346 h 6857999"/>
              <a:gd name="connsiteX58" fmla="*/ 7923844 w 8733721"/>
              <a:gd name="connsiteY58" fmla="*/ 5390948 h 6857999"/>
              <a:gd name="connsiteX59" fmla="*/ 7905061 w 8733721"/>
              <a:gd name="connsiteY59" fmla="*/ 5470854 h 6857999"/>
              <a:gd name="connsiteX60" fmla="*/ 7900574 w 8733721"/>
              <a:gd name="connsiteY60" fmla="*/ 5529643 h 6857999"/>
              <a:gd name="connsiteX61" fmla="*/ 7889879 w 8733721"/>
              <a:gd name="connsiteY61" fmla="*/ 5597292 h 6857999"/>
              <a:gd name="connsiteX62" fmla="*/ 7881533 w 8733721"/>
              <a:gd name="connsiteY62" fmla="*/ 5608899 h 6857999"/>
              <a:gd name="connsiteX63" fmla="*/ 7866845 w 8733721"/>
              <a:gd name="connsiteY63" fmla="*/ 5684911 h 6857999"/>
              <a:gd name="connsiteX64" fmla="*/ 7866707 w 8733721"/>
              <a:gd name="connsiteY64" fmla="*/ 5755776 h 6857999"/>
              <a:gd name="connsiteX65" fmla="*/ 7858630 w 8733721"/>
              <a:gd name="connsiteY65" fmla="*/ 5889599 h 6857999"/>
              <a:gd name="connsiteX66" fmla="*/ 7862852 w 8733721"/>
              <a:gd name="connsiteY66" fmla="*/ 5989744 h 6857999"/>
              <a:gd name="connsiteX67" fmla="*/ 7834617 w 8733721"/>
              <a:gd name="connsiteY67" fmla="*/ 6084926 h 6857999"/>
              <a:gd name="connsiteX68" fmla="*/ 7830440 w 8733721"/>
              <a:gd name="connsiteY68" fmla="*/ 6346549 h 6857999"/>
              <a:gd name="connsiteX69" fmla="*/ 7828988 w 8733721"/>
              <a:gd name="connsiteY69" fmla="*/ 6527527 h 6857999"/>
              <a:gd name="connsiteX70" fmla="*/ 7833220 w 8733721"/>
              <a:gd name="connsiteY70" fmla="*/ 6627129 h 6857999"/>
              <a:gd name="connsiteX71" fmla="*/ 7833451 w 8733721"/>
              <a:gd name="connsiteY71" fmla="*/ 6694819 h 6857999"/>
              <a:gd name="connsiteX72" fmla="*/ 7859394 w 8733721"/>
              <a:gd name="connsiteY72" fmla="*/ 6765445 h 6857999"/>
              <a:gd name="connsiteX73" fmla="*/ 7866873 w 8733721"/>
              <a:gd name="connsiteY73" fmla="*/ 6844697 h 6857999"/>
              <a:gd name="connsiteX74" fmla="*/ 7868076 w 8733721"/>
              <a:gd name="connsiteY74" fmla="*/ 6857999 h 6857999"/>
              <a:gd name="connsiteX75" fmla="*/ 2920621 w 8733721"/>
              <a:gd name="connsiteY75" fmla="*/ 6857999 h 6857999"/>
              <a:gd name="connsiteX76" fmla="*/ 961321 w 8733721"/>
              <a:gd name="connsiteY76" fmla="*/ 6857999 h 6857999"/>
              <a:gd name="connsiteX77" fmla="*/ 0 w 8733721"/>
              <a:gd name="connsiteY77" fmla="*/ 6857999 h 6857999"/>
              <a:gd name="connsiteX78" fmla="*/ 0 w 8733721"/>
              <a:gd name="connsiteY78" fmla="*/ 0 h 6857999"/>
              <a:gd name="connsiteX0" fmla="*/ 0 w 8394178"/>
              <a:gd name="connsiteY0" fmla="*/ 0 h 6857999"/>
              <a:gd name="connsiteX1" fmla="*/ 961321 w 8394178"/>
              <a:gd name="connsiteY1" fmla="*/ 0 h 6857999"/>
              <a:gd name="connsiteX2" fmla="*/ 2920621 w 8394178"/>
              <a:gd name="connsiteY2" fmla="*/ 0 h 6857999"/>
              <a:gd name="connsiteX3" fmla="*/ 8236175 w 8394178"/>
              <a:gd name="connsiteY3" fmla="*/ 2 h 6857999"/>
              <a:gd name="connsiteX4" fmla="*/ 8231178 w 8394178"/>
              <a:gd name="connsiteY4" fmla="*/ 14562 h 6857999"/>
              <a:gd name="connsiteX5" fmla="*/ 8234773 w 8394178"/>
              <a:gd name="connsiteY5" fmla="*/ 59077 h 6857999"/>
              <a:gd name="connsiteX6" fmla="*/ 8227623 w 8394178"/>
              <a:gd name="connsiteY6" fmla="*/ 107668 h 6857999"/>
              <a:gd name="connsiteX7" fmla="*/ 8246150 w 8394178"/>
              <a:gd name="connsiteY7" fmla="*/ 246136 h 6857999"/>
              <a:gd name="connsiteX8" fmla="*/ 8224308 w 8394178"/>
              <a:gd name="connsiteY8" fmla="*/ 372908 h 6857999"/>
              <a:gd name="connsiteX9" fmla="*/ 8221687 w 8394178"/>
              <a:gd name="connsiteY9" fmla="*/ 450607 h 6857999"/>
              <a:gd name="connsiteX10" fmla="*/ 8232987 w 8394178"/>
              <a:gd name="connsiteY10" fmla="*/ 812800 h 6857999"/>
              <a:gd name="connsiteX11" fmla="*/ 8241364 w 8394178"/>
              <a:gd name="connsiteY11" fmla="*/ 912727 h 6857999"/>
              <a:gd name="connsiteX12" fmla="*/ 8240165 w 8394178"/>
              <a:gd name="connsiteY12" fmla="*/ 989950 h 6857999"/>
              <a:gd name="connsiteX13" fmla="*/ 8243561 w 8394178"/>
              <a:gd name="connsiteY13" fmla="*/ 1141745 h 6857999"/>
              <a:gd name="connsiteX14" fmla="*/ 8256144 w 8394178"/>
              <a:gd name="connsiteY14" fmla="*/ 1265454 h 6857999"/>
              <a:gd name="connsiteX15" fmla="*/ 8281494 w 8394178"/>
              <a:gd name="connsiteY15" fmla="*/ 1385480 h 6857999"/>
              <a:gd name="connsiteX16" fmla="*/ 8297877 w 8394178"/>
              <a:gd name="connsiteY16" fmla="*/ 1458060 h 6857999"/>
              <a:gd name="connsiteX17" fmla="*/ 8315502 w 8394178"/>
              <a:gd name="connsiteY17" fmla="*/ 1513175 h 6857999"/>
              <a:gd name="connsiteX18" fmla="*/ 8342335 w 8394178"/>
              <a:gd name="connsiteY18" fmla="*/ 1570809 h 6857999"/>
              <a:gd name="connsiteX19" fmla="*/ 8324762 w 8394178"/>
              <a:gd name="connsiteY19" fmla="*/ 1632434 h 6857999"/>
              <a:gd name="connsiteX20" fmla="*/ 8319231 w 8394178"/>
              <a:gd name="connsiteY20" fmla="*/ 1742490 h 6857999"/>
              <a:gd name="connsiteX21" fmla="*/ 8343694 w 8394178"/>
              <a:gd name="connsiteY21" fmla="*/ 1812272 h 6857999"/>
              <a:gd name="connsiteX22" fmla="*/ 8379488 w 8394178"/>
              <a:gd name="connsiteY22" fmla="*/ 1856766 h 6857999"/>
              <a:gd name="connsiteX23" fmla="*/ 8385055 w 8394178"/>
              <a:gd name="connsiteY23" fmla="*/ 1923433 h 6857999"/>
              <a:gd name="connsiteX24" fmla="*/ 8386906 w 8394178"/>
              <a:gd name="connsiteY24" fmla="*/ 1972204 h 6857999"/>
              <a:gd name="connsiteX25" fmla="*/ 8386681 w 8394178"/>
              <a:gd name="connsiteY25" fmla="*/ 2066205 h 6857999"/>
              <a:gd name="connsiteX26" fmla="*/ 8380052 w 8394178"/>
              <a:gd name="connsiteY26" fmla="*/ 2227417 h 6857999"/>
              <a:gd name="connsiteX27" fmla="*/ 8374483 w 8394178"/>
              <a:gd name="connsiteY27" fmla="*/ 2510933 h 6857999"/>
              <a:gd name="connsiteX28" fmla="*/ 8375191 w 8394178"/>
              <a:gd name="connsiteY28" fmla="*/ 2741866 h 6857999"/>
              <a:gd name="connsiteX29" fmla="*/ 8384389 w 8394178"/>
              <a:gd name="connsiteY29" fmla="*/ 2864935 h 6857999"/>
              <a:gd name="connsiteX30" fmla="*/ 8391822 w 8394178"/>
              <a:gd name="connsiteY30" fmla="*/ 2950807 h 6857999"/>
              <a:gd name="connsiteX31" fmla="*/ 8378111 w 8394178"/>
              <a:gd name="connsiteY31" fmla="*/ 2978246 h 6857999"/>
              <a:gd name="connsiteX32" fmla="*/ 8375025 w 8394178"/>
              <a:gd name="connsiteY32" fmla="*/ 2995916 h 6857999"/>
              <a:gd name="connsiteX33" fmla="*/ 8366764 w 8394178"/>
              <a:gd name="connsiteY33" fmla="*/ 2998648 h 6857999"/>
              <a:gd name="connsiteX34" fmla="*/ 8356827 w 8394178"/>
              <a:gd name="connsiteY34" fmla="*/ 3023630 h 6857999"/>
              <a:gd name="connsiteX35" fmla="*/ 8348883 w 8394178"/>
              <a:gd name="connsiteY35" fmla="*/ 3096975 h 6857999"/>
              <a:gd name="connsiteX36" fmla="*/ 8331320 w 8394178"/>
              <a:gd name="connsiteY36" fmla="*/ 3216657 h 6857999"/>
              <a:gd name="connsiteX37" fmla="*/ 8334250 w 8394178"/>
              <a:gd name="connsiteY37" fmla="*/ 3310980 h 6857999"/>
              <a:gd name="connsiteX38" fmla="*/ 8323018 w 8394178"/>
              <a:gd name="connsiteY38" fmla="*/ 3344725 h 6857999"/>
              <a:gd name="connsiteX39" fmla="*/ 8312317 w 8394178"/>
              <a:gd name="connsiteY39" fmla="*/ 3393250 h 6857999"/>
              <a:gd name="connsiteX40" fmla="*/ 8299110 w 8394178"/>
              <a:gd name="connsiteY40" fmla="*/ 3514536 h 6857999"/>
              <a:gd name="connsiteX41" fmla="*/ 8279421 w 8394178"/>
              <a:gd name="connsiteY41" fmla="*/ 3686149 h 6857999"/>
              <a:gd name="connsiteX42" fmla="*/ 8273021 w 8394178"/>
              <a:gd name="connsiteY42" fmla="*/ 3692208 h 6857999"/>
              <a:gd name="connsiteX43" fmla="*/ 8260968 w 8394178"/>
              <a:gd name="connsiteY43" fmla="*/ 3776022 h 6857999"/>
              <a:gd name="connsiteX44" fmla="*/ 8209415 w 8394178"/>
              <a:gd name="connsiteY44" fmla="*/ 4060536 h 6857999"/>
              <a:gd name="connsiteX45" fmla="*/ 8203359 w 8394178"/>
              <a:gd name="connsiteY45" fmla="*/ 4222149 h 6857999"/>
              <a:gd name="connsiteX46" fmla="*/ 8197502 w 8394178"/>
              <a:gd name="connsiteY46" fmla="*/ 4364683 h 6857999"/>
              <a:gd name="connsiteX47" fmla="*/ 8189960 w 8394178"/>
              <a:gd name="connsiteY47" fmla="*/ 4462471 h 6857999"/>
              <a:gd name="connsiteX48" fmla="*/ 8157285 w 8394178"/>
              <a:gd name="connsiteY48" fmla="*/ 4526395 h 6857999"/>
              <a:gd name="connsiteX49" fmla="*/ 8127583 w 8394178"/>
              <a:gd name="connsiteY49" fmla="*/ 4649885 h 6857999"/>
              <a:gd name="connsiteX50" fmla="*/ 8086875 w 8394178"/>
              <a:gd name="connsiteY50" fmla="*/ 4799019 h 6857999"/>
              <a:gd name="connsiteX51" fmla="*/ 8071779 w 8394178"/>
              <a:gd name="connsiteY51" fmla="*/ 4849614 h 6857999"/>
              <a:gd name="connsiteX52" fmla="*/ 8046521 w 8394178"/>
              <a:gd name="connsiteY52" fmla="*/ 4919971 h 6857999"/>
              <a:gd name="connsiteX53" fmla="*/ 7999171 w 8394178"/>
              <a:gd name="connsiteY53" fmla="*/ 5010766 h 6857999"/>
              <a:gd name="connsiteX54" fmla="*/ 7974494 w 8394178"/>
              <a:gd name="connsiteY54" fmla="*/ 5088190 h 6857999"/>
              <a:gd name="connsiteX55" fmla="*/ 7960017 w 8394178"/>
              <a:gd name="connsiteY55" fmla="*/ 5143922 h 6857999"/>
              <a:gd name="connsiteX56" fmla="*/ 7940570 w 8394178"/>
              <a:gd name="connsiteY56" fmla="*/ 5284346 h 6857999"/>
              <a:gd name="connsiteX57" fmla="*/ 7923844 w 8394178"/>
              <a:gd name="connsiteY57" fmla="*/ 5390948 h 6857999"/>
              <a:gd name="connsiteX58" fmla="*/ 7905061 w 8394178"/>
              <a:gd name="connsiteY58" fmla="*/ 5470854 h 6857999"/>
              <a:gd name="connsiteX59" fmla="*/ 7900574 w 8394178"/>
              <a:gd name="connsiteY59" fmla="*/ 5529643 h 6857999"/>
              <a:gd name="connsiteX60" fmla="*/ 7889879 w 8394178"/>
              <a:gd name="connsiteY60" fmla="*/ 5597292 h 6857999"/>
              <a:gd name="connsiteX61" fmla="*/ 7881533 w 8394178"/>
              <a:gd name="connsiteY61" fmla="*/ 5608899 h 6857999"/>
              <a:gd name="connsiteX62" fmla="*/ 7866845 w 8394178"/>
              <a:gd name="connsiteY62" fmla="*/ 5684911 h 6857999"/>
              <a:gd name="connsiteX63" fmla="*/ 7866707 w 8394178"/>
              <a:gd name="connsiteY63" fmla="*/ 5755776 h 6857999"/>
              <a:gd name="connsiteX64" fmla="*/ 7858630 w 8394178"/>
              <a:gd name="connsiteY64" fmla="*/ 5889599 h 6857999"/>
              <a:gd name="connsiteX65" fmla="*/ 7862852 w 8394178"/>
              <a:gd name="connsiteY65" fmla="*/ 5989744 h 6857999"/>
              <a:gd name="connsiteX66" fmla="*/ 7834617 w 8394178"/>
              <a:gd name="connsiteY66" fmla="*/ 6084926 h 6857999"/>
              <a:gd name="connsiteX67" fmla="*/ 7830440 w 8394178"/>
              <a:gd name="connsiteY67" fmla="*/ 6346549 h 6857999"/>
              <a:gd name="connsiteX68" fmla="*/ 7828988 w 8394178"/>
              <a:gd name="connsiteY68" fmla="*/ 6527527 h 6857999"/>
              <a:gd name="connsiteX69" fmla="*/ 7833220 w 8394178"/>
              <a:gd name="connsiteY69" fmla="*/ 6627129 h 6857999"/>
              <a:gd name="connsiteX70" fmla="*/ 7833451 w 8394178"/>
              <a:gd name="connsiteY70" fmla="*/ 6694819 h 6857999"/>
              <a:gd name="connsiteX71" fmla="*/ 7859394 w 8394178"/>
              <a:gd name="connsiteY71" fmla="*/ 6765445 h 6857999"/>
              <a:gd name="connsiteX72" fmla="*/ 7866873 w 8394178"/>
              <a:gd name="connsiteY72" fmla="*/ 6844697 h 6857999"/>
              <a:gd name="connsiteX73" fmla="*/ 7868076 w 8394178"/>
              <a:gd name="connsiteY73" fmla="*/ 6857999 h 6857999"/>
              <a:gd name="connsiteX74" fmla="*/ 2920621 w 8394178"/>
              <a:gd name="connsiteY74" fmla="*/ 6857999 h 6857999"/>
              <a:gd name="connsiteX75" fmla="*/ 961321 w 8394178"/>
              <a:gd name="connsiteY75" fmla="*/ 6857999 h 6857999"/>
              <a:gd name="connsiteX76" fmla="*/ 0 w 8394178"/>
              <a:gd name="connsiteY76" fmla="*/ 6857999 h 6857999"/>
              <a:gd name="connsiteX77" fmla="*/ 0 w 8394178"/>
              <a:gd name="connsiteY77" fmla="*/ 0 h 6857999"/>
              <a:gd name="connsiteX0" fmla="*/ 0 w 8394178"/>
              <a:gd name="connsiteY0" fmla="*/ 0 h 6857999"/>
              <a:gd name="connsiteX1" fmla="*/ 961321 w 8394178"/>
              <a:gd name="connsiteY1" fmla="*/ 0 h 6857999"/>
              <a:gd name="connsiteX2" fmla="*/ 8236175 w 8394178"/>
              <a:gd name="connsiteY2" fmla="*/ 2 h 6857999"/>
              <a:gd name="connsiteX3" fmla="*/ 8231178 w 8394178"/>
              <a:gd name="connsiteY3" fmla="*/ 14562 h 6857999"/>
              <a:gd name="connsiteX4" fmla="*/ 8234773 w 8394178"/>
              <a:gd name="connsiteY4" fmla="*/ 59077 h 6857999"/>
              <a:gd name="connsiteX5" fmla="*/ 8227623 w 8394178"/>
              <a:gd name="connsiteY5" fmla="*/ 107668 h 6857999"/>
              <a:gd name="connsiteX6" fmla="*/ 8246150 w 8394178"/>
              <a:gd name="connsiteY6" fmla="*/ 246136 h 6857999"/>
              <a:gd name="connsiteX7" fmla="*/ 8224308 w 8394178"/>
              <a:gd name="connsiteY7" fmla="*/ 372908 h 6857999"/>
              <a:gd name="connsiteX8" fmla="*/ 8221687 w 8394178"/>
              <a:gd name="connsiteY8" fmla="*/ 450607 h 6857999"/>
              <a:gd name="connsiteX9" fmla="*/ 8232987 w 8394178"/>
              <a:gd name="connsiteY9" fmla="*/ 812800 h 6857999"/>
              <a:gd name="connsiteX10" fmla="*/ 8241364 w 8394178"/>
              <a:gd name="connsiteY10" fmla="*/ 912727 h 6857999"/>
              <a:gd name="connsiteX11" fmla="*/ 8240165 w 8394178"/>
              <a:gd name="connsiteY11" fmla="*/ 989950 h 6857999"/>
              <a:gd name="connsiteX12" fmla="*/ 8243561 w 8394178"/>
              <a:gd name="connsiteY12" fmla="*/ 1141745 h 6857999"/>
              <a:gd name="connsiteX13" fmla="*/ 8256144 w 8394178"/>
              <a:gd name="connsiteY13" fmla="*/ 1265454 h 6857999"/>
              <a:gd name="connsiteX14" fmla="*/ 8281494 w 8394178"/>
              <a:gd name="connsiteY14" fmla="*/ 1385480 h 6857999"/>
              <a:gd name="connsiteX15" fmla="*/ 8297877 w 8394178"/>
              <a:gd name="connsiteY15" fmla="*/ 1458060 h 6857999"/>
              <a:gd name="connsiteX16" fmla="*/ 8315502 w 8394178"/>
              <a:gd name="connsiteY16" fmla="*/ 1513175 h 6857999"/>
              <a:gd name="connsiteX17" fmla="*/ 8342335 w 8394178"/>
              <a:gd name="connsiteY17" fmla="*/ 1570809 h 6857999"/>
              <a:gd name="connsiteX18" fmla="*/ 8324762 w 8394178"/>
              <a:gd name="connsiteY18" fmla="*/ 1632434 h 6857999"/>
              <a:gd name="connsiteX19" fmla="*/ 8319231 w 8394178"/>
              <a:gd name="connsiteY19" fmla="*/ 1742490 h 6857999"/>
              <a:gd name="connsiteX20" fmla="*/ 8343694 w 8394178"/>
              <a:gd name="connsiteY20" fmla="*/ 1812272 h 6857999"/>
              <a:gd name="connsiteX21" fmla="*/ 8379488 w 8394178"/>
              <a:gd name="connsiteY21" fmla="*/ 1856766 h 6857999"/>
              <a:gd name="connsiteX22" fmla="*/ 8385055 w 8394178"/>
              <a:gd name="connsiteY22" fmla="*/ 1923433 h 6857999"/>
              <a:gd name="connsiteX23" fmla="*/ 8386906 w 8394178"/>
              <a:gd name="connsiteY23" fmla="*/ 1972204 h 6857999"/>
              <a:gd name="connsiteX24" fmla="*/ 8386681 w 8394178"/>
              <a:gd name="connsiteY24" fmla="*/ 2066205 h 6857999"/>
              <a:gd name="connsiteX25" fmla="*/ 8380052 w 8394178"/>
              <a:gd name="connsiteY25" fmla="*/ 2227417 h 6857999"/>
              <a:gd name="connsiteX26" fmla="*/ 8374483 w 8394178"/>
              <a:gd name="connsiteY26" fmla="*/ 2510933 h 6857999"/>
              <a:gd name="connsiteX27" fmla="*/ 8375191 w 8394178"/>
              <a:gd name="connsiteY27" fmla="*/ 2741866 h 6857999"/>
              <a:gd name="connsiteX28" fmla="*/ 8384389 w 8394178"/>
              <a:gd name="connsiteY28" fmla="*/ 2864935 h 6857999"/>
              <a:gd name="connsiteX29" fmla="*/ 8391822 w 8394178"/>
              <a:gd name="connsiteY29" fmla="*/ 2950807 h 6857999"/>
              <a:gd name="connsiteX30" fmla="*/ 8378111 w 8394178"/>
              <a:gd name="connsiteY30" fmla="*/ 2978246 h 6857999"/>
              <a:gd name="connsiteX31" fmla="*/ 8375025 w 8394178"/>
              <a:gd name="connsiteY31" fmla="*/ 2995916 h 6857999"/>
              <a:gd name="connsiteX32" fmla="*/ 8366764 w 8394178"/>
              <a:gd name="connsiteY32" fmla="*/ 2998648 h 6857999"/>
              <a:gd name="connsiteX33" fmla="*/ 8356827 w 8394178"/>
              <a:gd name="connsiteY33" fmla="*/ 3023630 h 6857999"/>
              <a:gd name="connsiteX34" fmla="*/ 8348883 w 8394178"/>
              <a:gd name="connsiteY34" fmla="*/ 3096975 h 6857999"/>
              <a:gd name="connsiteX35" fmla="*/ 8331320 w 8394178"/>
              <a:gd name="connsiteY35" fmla="*/ 3216657 h 6857999"/>
              <a:gd name="connsiteX36" fmla="*/ 8334250 w 8394178"/>
              <a:gd name="connsiteY36" fmla="*/ 3310980 h 6857999"/>
              <a:gd name="connsiteX37" fmla="*/ 8323018 w 8394178"/>
              <a:gd name="connsiteY37" fmla="*/ 3344725 h 6857999"/>
              <a:gd name="connsiteX38" fmla="*/ 8312317 w 8394178"/>
              <a:gd name="connsiteY38" fmla="*/ 3393250 h 6857999"/>
              <a:gd name="connsiteX39" fmla="*/ 8299110 w 8394178"/>
              <a:gd name="connsiteY39" fmla="*/ 3514536 h 6857999"/>
              <a:gd name="connsiteX40" fmla="*/ 8279421 w 8394178"/>
              <a:gd name="connsiteY40" fmla="*/ 3686149 h 6857999"/>
              <a:gd name="connsiteX41" fmla="*/ 8273021 w 8394178"/>
              <a:gd name="connsiteY41" fmla="*/ 3692208 h 6857999"/>
              <a:gd name="connsiteX42" fmla="*/ 8260968 w 8394178"/>
              <a:gd name="connsiteY42" fmla="*/ 3776022 h 6857999"/>
              <a:gd name="connsiteX43" fmla="*/ 8209415 w 8394178"/>
              <a:gd name="connsiteY43" fmla="*/ 4060536 h 6857999"/>
              <a:gd name="connsiteX44" fmla="*/ 8203359 w 8394178"/>
              <a:gd name="connsiteY44" fmla="*/ 4222149 h 6857999"/>
              <a:gd name="connsiteX45" fmla="*/ 8197502 w 8394178"/>
              <a:gd name="connsiteY45" fmla="*/ 4364683 h 6857999"/>
              <a:gd name="connsiteX46" fmla="*/ 8189960 w 8394178"/>
              <a:gd name="connsiteY46" fmla="*/ 4462471 h 6857999"/>
              <a:gd name="connsiteX47" fmla="*/ 8157285 w 8394178"/>
              <a:gd name="connsiteY47" fmla="*/ 4526395 h 6857999"/>
              <a:gd name="connsiteX48" fmla="*/ 8127583 w 8394178"/>
              <a:gd name="connsiteY48" fmla="*/ 4649885 h 6857999"/>
              <a:gd name="connsiteX49" fmla="*/ 8086875 w 8394178"/>
              <a:gd name="connsiteY49" fmla="*/ 4799019 h 6857999"/>
              <a:gd name="connsiteX50" fmla="*/ 8071779 w 8394178"/>
              <a:gd name="connsiteY50" fmla="*/ 4849614 h 6857999"/>
              <a:gd name="connsiteX51" fmla="*/ 8046521 w 8394178"/>
              <a:gd name="connsiteY51" fmla="*/ 4919971 h 6857999"/>
              <a:gd name="connsiteX52" fmla="*/ 7999171 w 8394178"/>
              <a:gd name="connsiteY52" fmla="*/ 5010766 h 6857999"/>
              <a:gd name="connsiteX53" fmla="*/ 7974494 w 8394178"/>
              <a:gd name="connsiteY53" fmla="*/ 5088190 h 6857999"/>
              <a:gd name="connsiteX54" fmla="*/ 7960017 w 8394178"/>
              <a:gd name="connsiteY54" fmla="*/ 5143922 h 6857999"/>
              <a:gd name="connsiteX55" fmla="*/ 7940570 w 8394178"/>
              <a:gd name="connsiteY55" fmla="*/ 5284346 h 6857999"/>
              <a:gd name="connsiteX56" fmla="*/ 7923844 w 8394178"/>
              <a:gd name="connsiteY56" fmla="*/ 5390948 h 6857999"/>
              <a:gd name="connsiteX57" fmla="*/ 7905061 w 8394178"/>
              <a:gd name="connsiteY57" fmla="*/ 5470854 h 6857999"/>
              <a:gd name="connsiteX58" fmla="*/ 7900574 w 8394178"/>
              <a:gd name="connsiteY58" fmla="*/ 5529643 h 6857999"/>
              <a:gd name="connsiteX59" fmla="*/ 7889879 w 8394178"/>
              <a:gd name="connsiteY59" fmla="*/ 5597292 h 6857999"/>
              <a:gd name="connsiteX60" fmla="*/ 7881533 w 8394178"/>
              <a:gd name="connsiteY60" fmla="*/ 5608899 h 6857999"/>
              <a:gd name="connsiteX61" fmla="*/ 7866845 w 8394178"/>
              <a:gd name="connsiteY61" fmla="*/ 5684911 h 6857999"/>
              <a:gd name="connsiteX62" fmla="*/ 7866707 w 8394178"/>
              <a:gd name="connsiteY62" fmla="*/ 5755776 h 6857999"/>
              <a:gd name="connsiteX63" fmla="*/ 7858630 w 8394178"/>
              <a:gd name="connsiteY63" fmla="*/ 5889599 h 6857999"/>
              <a:gd name="connsiteX64" fmla="*/ 7862852 w 8394178"/>
              <a:gd name="connsiteY64" fmla="*/ 5989744 h 6857999"/>
              <a:gd name="connsiteX65" fmla="*/ 7834617 w 8394178"/>
              <a:gd name="connsiteY65" fmla="*/ 6084926 h 6857999"/>
              <a:gd name="connsiteX66" fmla="*/ 7830440 w 8394178"/>
              <a:gd name="connsiteY66" fmla="*/ 6346549 h 6857999"/>
              <a:gd name="connsiteX67" fmla="*/ 7828988 w 8394178"/>
              <a:gd name="connsiteY67" fmla="*/ 6527527 h 6857999"/>
              <a:gd name="connsiteX68" fmla="*/ 7833220 w 8394178"/>
              <a:gd name="connsiteY68" fmla="*/ 6627129 h 6857999"/>
              <a:gd name="connsiteX69" fmla="*/ 7833451 w 8394178"/>
              <a:gd name="connsiteY69" fmla="*/ 6694819 h 6857999"/>
              <a:gd name="connsiteX70" fmla="*/ 7859394 w 8394178"/>
              <a:gd name="connsiteY70" fmla="*/ 6765445 h 6857999"/>
              <a:gd name="connsiteX71" fmla="*/ 7866873 w 8394178"/>
              <a:gd name="connsiteY71" fmla="*/ 6844697 h 6857999"/>
              <a:gd name="connsiteX72" fmla="*/ 7868076 w 8394178"/>
              <a:gd name="connsiteY72" fmla="*/ 6857999 h 6857999"/>
              <a:gd name="connsiteX73" fmla="*/ 2920621 w 8394178"/>
              <a:gd name="connsiteY73" fmla="*/ 6857999 h 6857999"/>
              <a:gd name="connsiteX74" fmla="*/ 961321 w 8394178"/>
              <a:gd name="connsiteY74" fmla="*/ 6857999 h 6857999"/>
              <a:gd name="connsiteX75" fmla="*/ 0 w 8394178"/>
              <a:gd name="connsiteY75" fmla="*/ 6857999 h 6857999"/>
              <a:gd name="connsiteX76" fmla="*/ 0 w 8394178"/>
              <a:gd name="connsiteY76" fmla="*/ 0 h 6857999"/>
              <a:gd name="connsiteX0" fmla="*/ 0 w 8394178"/>
              <a:gd name="connsiteY0" fmla="*/ 0 h 6857999"/>
              <a:gd name="connsiteX1" fmla="*/ 8236175 w 8394178"/>
              <a:gd name="connsiteY1" fmla="*/ 2 h 6857999"/>
              <a:gd name="connsiteX2" fmla="*/ 8231178 w 8394178"/>
              <a:gd name="connsiteY2" fmla="*/ 14562 h 6857999"/>
              <a:gd name="connsiteX3" fmla="*/ 8234773 w 8394178"/>
              <a:gd name="connsiteY3" fmla="*/ 59077 h 6857999"/>
              <a:gd name="connsiteX4" fmla="*/ 8227623 w 8394178"/>
              <a:gd name="connsiteY4" fmla="*/ 107668 h 6857999"/>
              <a:gd name="connsiteX5" fmla="*/ 8246150 w 8394178"/>
              <a:gd name="connsiteY5" fmla="*/ 246136 h 6857999"/>
              <a:gd name="connsiteX6" fmla="*/ 8224308 w 8394178"/>
              <a:gd name="connsiteY6" fmla="*/ 372908 h 6857999"/>
              <a:gd name="connsiteX7" fmla="*/ 8221687 w 8394178"/>
              <a:gd name="connsiteY7" fmla="*/ 450607 h 6857999"/>
              <a:gd name="connsiteX8" fmla="*/ 8232987 w 8394178"/>
              <a:gd name="connsiteY8" fmla="*/ 812800 h 6857999"/>
              <a:gd name="connsiteX9" fmla="*/ 8241364 w 8394178"/>
              <a:gd name="connsiteY9" fmla="*/ 912727 h 6857999"/>
              <a:gd name="connsiteX10" fmla="*/ 8240165 w 8394178"/>
              <a:gd name="connsiteY10" fmla="*/ 989950 h 6857999"/>
              <a:gd name="connsiteX11" fmla="*/ 8243561 w 8394178"/>
              <a:gd name="connsiteY11" fmla="*/ 1141745 h 6857999"/>
              <a:gd name="connsiteX12" fmla="*/ 8256144 w 8394178"/>
              <a:gd name="connsiteY12" fmla="*/ 1265454 h 6857999"/>
              <a:gd name="connsiteX13" fmla="*/ 8281494 w 8394178"/>
              <a:gd name="connsiteY13" fmla="*/ 1385480 h 6857999"/>
              <a:gd name="connsiteX14" fmla="*/ 8297877 w 8394178"/>
              <a:gd name="connsiteY14" fmla="*/ 1458060 h 6857999"/>
              <a:gd name="connsiteX15" fmla="*/ 8315502 w 8394178"/>
              <a:gd name="connsiteY15" fmla="*/ 1513175 h 6857999"/>
              <a:gd name="connsiteX16" fmla="*/ 8342335 w 8394178"/>
              <a:gd name="connsiteY16" fmla="*/ 1570809 h 6857999"/>
              <a:gd name="connsiteX17" fmla="*/ 8324762 w 8394178"/>
              <a:gd name="connsiteY17" fmla="*/ 1632434 h 6857999"/>
              <a:gd name="connsiteX18" fmla="*/ 8319231 w 8394178"/>
              <a:gd name="connsiteY18" fmla="*/ 1742490 h 6857999"/>
              <a:gd name="connsiteX19" fmla="*/ 8343694 w 8394178"/>
              <a:gd name="connsiteY19" fmla="*/ 1812272 h 6857999"/>
              <a:gd name="connsiteX20" fmla="*/ 8379488 w 8394178"/>
              <a:gd name="connsiteY20" fmla="*/ 1856766 h 6857999"/>
              <a:gd name="connsiteX21" fmla="*/ 8385055 w 8394178"/>
              <a:gd name="connsiteY21" fmla="*/ 1923433 h 6857999"/>
              <a:gd name="connsiteX22" fmla="*/ 8386906 w 8394178"/>
              <a:gd name="connsiteY22" fmla="*/ 1972204 h 6857999"/>
              <a:gd name="connsiteX23" fmla="*/ 8386681 w 8394178"/>
              <a:gd name="connsiteY23" fmla="*/ 2066205 h 6857999"/>
              <a:gd name="connsiteX24" fmla="*/ 8380052 w 8394178"/>
              <a:gd name="connsiteY24" fmla="*/ 2227417 h 6857999"/>
              <a:gd name="connsiteX25" fmla="*/ 8374483 w 8394178"/>
              <a:gd name="connsiteY25" fmla="*/ 2510933 h 6857999"/>
              <a:gd name="connsiteX26" fmla="*/ 8375191 w 8394178"/>
              <a:gd name="connsiteY26" fmla="*/ 2741866 h 6857999"/>
              <a:gd name="connsiteX27" fmla="*/ 8384389 w 8394178"/>
              <a:gd name="connsiteY27" fmla="*/ 2864935 h 6857999"/>
              <a:gd name="connsiteX28" fmla="*/ 8391822 w 8394178"/>
              <a:gd name="connsiteY28" fmla="*/ 2950807 h 6857999"/>
              <a:gd name="connsiteX29" fmla="*/ 8378111 w 8394178"/>
              <a:gd name="connsiteY29" fmla="*/ 2978246 h 6857999"/>
              <a:gd name="connsiteX30" fmla="*/ 8375025 w 8394178"/>
              <a:gd name="connsiteY30" fmla="*/ 2995916 h 6857999"/>
              <a:gd name="connsiteX31" fmla="*/ 8366764 w 8394178"/>
              <a:gd name="connsiteY31" fmla="*/ 2998648 h 6857999"/>
              <a:gd name="connsiteX32" fmla="*/ 8356827 w 8394178"/>
              <a:gd name="connsiteY32" fmla="*/ 3023630 h 6857999"/>
              <a:gd name="connsiteX33" fmla="*/ 8348883 w 8394178"/>
              <a:gd name="connsiteY33" fmla="*/ 3096975 h 6857999"/>
              <a:gd name="connsiteX34" fmla="*/ 8331320 w 8394178"/>
              <a:gd name="connsiteY34" fmla="*/ 3216657 h 6857999"/>
              <a:gd name="connsiteX35" fmla="*/ 8334250 w 8394178"/>
              <a:gd name="connsiteY35" fmla="*/ 3310980 h 6857999"/>
              <a:gd name="connsiteX36" fmla="*/ 8323018 w 8394178"/>
              <a:gd name="connsiteY36" fmla="*/ 3344725 h 6857999"/>
              <a:gd name="connsiteX37" fmla="*/ 8312317 w 8394178"/>
              <a:gd name="connsiteY37" fmla="*/ 3393250 h 6857999"/>
              <a:gd name="connsiteX38" fmla="*/ 8299110 w 8394178"/>
              <a:gd name="connsiteY38" fmla="*/ 3514536 h 6857999"/>
              <a:gd name="connsiteX39" fmla="*/ 8279421 w 8394178"/>
              <a:gd name="connsiteY39" fmla="*/ 3686149 h 6857999"/>
              <a:gd name="connsiteX40" fmla="*/ 8273021 w 8394178"/>
              <a:gd name="connsiteY40" fmla="*/ 3692208 h 6857999"/>
              <a:gd name="connsiteX41" fmla="*/ 8260968 w 8394178"/>
              <a:gd name="connsiteY41" fmla="*/ 3776022 h 6857999"/>
              <a:gd name="connsiteX42" fmla="*/ 8209415 w 8394178"/>
              <a:gd name="connsiteY42" fmla="*/ 4060536 h 6857999"/>
              <a:gd name="connsiteX43" fmla="*/ 8203359 w 8394178"/>
              <a:gd name="connsiteY43" fmla="*/ 4222149 h 6857999"/>
              <a:gd name="connsiteX44" fmla="*/ 8197502 w 8394178"/>
              <a:gd name="connsiteY44" fmla="*/ 4364683 h 6857999"/>
              <a:gd name="connsiteX45" fmla="*/ 8189960 w 8394178"/>
              <a:gd name="connsiteY45" fmla="*/ 4462471 h 6857999"/>
              <a:gd name="connsiteX46" fmla="*/ 8157285 w 8394178"/>
              <a:gd name="connsiteY46" fmla="*/ 4526395 h 6857999"/>
              <a:gd name="connsiteX47" fmla="*/ 8127583 w 8394178"/>
              <a:gd name="connsiteY47" fmla="*/ 4649885 h 6857999"/>
              <a:gd name="connsiteX48" fmla="*/ 8086875 w 8394178"/>
              <a:gd name="connsiteY48" fmla="*/ 4799019 h 6857999"/>
              <a:gd name="connsiteX49" fmla="*/ 8071779 w 8394178"/>
              <a:gd name="connsiteY49" fmla="*/ 4849614 h 6857999"/>
              <a:gd name="connsiteX50" fmla="*/ 8046521 w 8394178"/>
              <a:gd name="connsiteY50" fmla="*/ 4919971 h 6857999"/>
              <a:gd name="connsiteX51" fmla="*/ 7999171 w 8394178"/>
              <a:gd name="connsiteY51" fmla="*/ 5010766 h 6857999"/>
              <a:gd name="connsiteX52" fmla="*/ 7974494 w 8394178"/>
              <a:gd name="connsiteY52" fmla="*/ 5088190 h 6857999"/>
              <a:gd name="connsiteX53" fmla="*/ 7960017 w 8394178"/>
              <a:gd name="connsiteY53" fmla="*/ 5143922 h 6857999"/>
              <a:gd name="connsiteX54" fmla="*/ 7940570 w 8394178"/>
              <a:gd name="connsiteY54" fmla="*/ 5284346 h 6857999"/>
              <a:gd name="connsiteX55" fmla="*/ 7923844 w 8394178"/>
              <a:gd name="connsiteY55" fmla="*/ 5390948 h 6857999"/>
              <a:gd name="connsiteX56" fmla="*/ 7905061 w 8394178"/>
              <a:gd name="connsiteY56" fmla="*/ 5470854 h 6857999"/>
              <a:gd name="connsiteX57" fmla="*/ 7900574 w 8394178"/>
              <a:gd name="connsiteY57" fmla="*/ 5529643 h 6857999"/>
              <a:gd name="connsiteX58" fmla="*/ 7889879 w 8394178"/>
              <a:gd name="connsiteY58" fmla="*/ 5597292 h 6857999"/>
              <a:gd name="connsiteX59" fmla="*/ 7881533 w 8394178"/>
              <a:gd name="connsiteY59" fmla="*/ 5608899 h 6857999"/>
              <a:gd name="connsiteX60" fmla="*/ 7866845 w 8394178"/>
              <a:gd name="connsiteY60" fmla="*/ 5684911 h 6857999"/>
              <a:gd name="connsiteX61" fmla="*/ 7866707 w 8394178"/>
              <a:gd name="connsiteY61" fmla="*/ 5755776 h 6857999"/>
              <a:gd name="connsiteX62" fmla="*/ 7858630 w 8394178"/>
              <a:gd name="connsiteY62" fmla="*/ 5889599 h 6857999"/>
              <a:gd name="connsiteX63" fmla="*/ 7862852 w 8394178"/>
              <a:gd name="connsiteY63" fmla="*/ 5989744 h 6857999"/>
              <a:gd name="connsiteX64" fmla="*/ 7834617 w 8394178"/>
              <a:gd name="connsiteY64" fmla="*/ 6084926 h 6857999"/>
              <a:gd name="connsiteX65" fmla="*/ 7830440 w 8394178"/>
              <a:gd name="connsiteY65" fmla="*/ 6346549 h 6857999"/>
              <a:gd name="connsiteX66" fmla="*/ 7828988 w 8394178"/>
              <a:gd name="connsiteY66" fmla="*/ 6527527 h 6857999"/>
              <a:gd name="connsiteX67" fmla="*/ 7833220 w 8394178"/>
              <a:gd name="connsiteY67" fmla="*/ 6627129 h 6857999"/>
              <a:gd name="connsiteX68" fmla="*/ 7833451 w 8394178"/>
              <a:gd name="connsiteY68" fmla="*/ 6694819 h 6857999"/>
              <a:gd name="connsiteX69" fmla="*/ 7859394 w 8394178"/>
              <a:gd name="connsiteY69" fmla="*/ 6765445 h 6857999"/>
              <a:gd name="connsiteX70" fmla="*/ 7866873 w 8394178"/>
              <a:gd name="connsiteY70" fmla="*/ 6844697 h 6857999"/>
              <a:gd name="connsiteX71" fmla="*/ 7868076 w 8394178"/>
              <a:gd name="connsiteY71" fmla="*/ 6857999 h 6857999"/>
              <a:gd name="connsiteX72" fmla="*/ 2920621 w 8394178"/>
              <a:gd name="connsiteY72" fmla="*/ 6857999 h 6857999"/>
              <a:gd name="connsiteX73" fmla="*/ 961321 w 8394178"/>
              <a:gd name="connsiteY73" fmla="*/ 6857999 h 6857999"/>
              <a:gd name="connsiteX74" fmla="*/ 0 w 8394178"/>
              <a:gd name="connsiteY74" fmla="*/ 6857999 h 6857999"/>
              <a:gd name="connsiteX75" fmla="*/ 0 w 8394178"/>
              <a:gd name="connsiteY75" fmla="*/ 0 h 6857999"/>
              <a:gd name="connsiteX0" fmla="*/ 0 w 8394178"/>
              <a:gd name="connsiteY0" fmla="*/ 0 h 6857999"/>
              <a:gd name="connsiteX1" fmla="*/ 8236175 w 8394178"/>
              <a:gd name="connsiteY1" fmla="*/ 2 h 6857999"/>
              <a:gd name="connsiteX2" fmla="*/ 8231178 w 8394178"/>
              <a:gd name="connsiteY2" fmla="*/ 14562 h 6857999"/>
              <a:gd name="connsiteX3" fmla="*/ 8234773 w 8394178"/>
              <a:gd name="connsiteY3" fmla="*/ 59077 h 6857999"/>
              <a:gd name="connsiteX4" fmla="*/ 8227623 w 8394178"/>
              <a:gd name="connsiteY4" fmla="*/ 107668 h 6857999"/>
              <a:gd name="connsiteX5" fmla="*/ 8246150 w 8394178"/>
              <a:gd name="connsiteY5" fmla="*/ 246136 h 6857999"/>
              <a:gd name="connsiteX6" fmla="*/ 8224308 w 8394178"/>
              <a:gd name="connsiteY6" fmla="*/ 372908 h 6857999"/>
              <a:gd name="connsiteX7" fmla="*/ 8221687 w 8394178"/>
              <a:gd name="connsiteY7" fmla="*/ 450607 h 6857999"/>
              <a:gd name="connsiteX8" fmla="*/ 8232987 w 8394178"/>
              <a:gd name="connsiteY8" fmla="*/ 812800 h 6857999"/>
              <a:gd name="connsiteX9" fmla="*/ 8241364 w 8394178"/>
              <a:gd name="connsiteY9" fmla="*/ 912727 h 6857999"/>
              <a:gd name="connsiteX10" fmla="*/ 8240165 w 8394178"/>
              <a:gd name="connsiteY10" fmla="*/ 989950 h 6857999"/>
              <a:gd name="connsiteX11" fmla="*/ 8243561 w 8394178"/>
              <a:gd name="connsiteY11" fmla="*/ 1141745 h 6857999"/>
              <a:gd name="connsiteX12" fmla="*/ 8256144 w 8394178"/>
              <a:gd name="connsiteY12" fmla="*/ 1265454 h 6857999"/>
              <a:gd name="connsiteX13" fmla="*/ 8281494 w 8394178"/>
              <a:gd name="connsiteY13" fmla="*/ 1385480 h 6857999"/>
              <a:gd name="connsiteX14" fmla="*/ 8297877 w 8394178"/>
              <a:gd name="connsiteY14" fmla="*/ 1458060 h 6857999"/>
              <a:gd name="connsiteX15" fmla="*/ 8315502 w 8394178"/>
              <a:gd name="connsiteY15" fmla="*/ 1513175 h 6857999"/>
              <a:gd name="connsiteX16" fmla="*/ 8342335 w 8394178"/>
              <a:gd name="connsiteY16" fmla="*/ 1570809 h 6857999"/>
              <a:gd name="connsiteX17" fmla="*/ 8324762 w 8394178"/>
              <a:gd name="connsiteY17" fmla="*/ 1632434 h 6857999"/>
              <a:gd name="connsiteX18" fmla="*/ 8319231 w 8394178"/>
              <a:gd name="connsiteY18" fmla="*/ 1742490 h 6857999"/>
              <a:gd name="connsiteX19" fmla="*/ 8343694 w 8394178"/>
              <a:gd name="connsiteY19" fmla="*/ 1812272 h 6857999"/>
              <a:gd name="connsiteX20" fmla="*/ 8379488 w 8394178"/>
              <a:gd name="connsiteY20" fmla="*/ 1856766 h 6857999"/>
              <a:gd name="connsiteX21" fmla="*/ 8385055 w 8394178"/>
              <a:gd name="connsiteY21" fmla="*/ 1923433 h 6857999"/>
              <a:gd name="connsiteX22" fmla="*/ 8386906 w 8394178"/>
              <a:gd name="connsiteY22" fmla="*/ 1972204 h 6857999"/>
              <a:gd name="connsiteX23" fmla="*/ 8386681 w 8394178"/>
              <a:gd name="connsiteY23" fmla="*/ 2066205 h 6857999"/>
              <a:gd name="connsiteX24" fmla="*/ 8380052 w 8394178"/>
              <a:gd name="connsiteY24" fmla="*/ 2227417 h 6857999"/>
              <a:gd name="connsiteX25" fmla="*/ 8374483 w 8394178"/>
              <a:gd name="connsiteY25" fmla="*/ 2510933 h 6857999"/>
              <a:gd name="connsiteX26" fmla="*/ 8375191 w 8394178"/>
              <a:gd name="connsiteY26" fmla="*/ 2741866 h 6857999"/>
              <a:gd name="connsiteX27" fmla="*/ 8384389 w 8394178"/>
              <a:gd name="connsiteY27" fmla="*/ 2864935 h 6857999"/>
              <a:gd name="connsiteX28" fmla="*/ 8391822 w 8394178"/>
              <a:gd name="connsiteY28" fmla="*/ 2950807 h 6857999"/>
              <a:gd name="connsiteX29" fmla="*/ 8378111 w 8394178"/>
              <a:gd name="connsiteY29" fmla="*/ 2978246 h 6857999"/>
              <a:gd name="connsiteX30" fmla="*/ 8375025 w 8394178"/>
              <a:gd name="connsiteY30" fmla="*/ 2995916 h 6857999"/>
              <a:gd name="connsiteX31" fmla="*/ 8366764 w 8394178"/>
              <a:gd name="connsiteY31" fmla="*/ 2998648 h 6857999"/>
              <a:gd name="connsiteX32" fmla="*/ 8356827 w 8394178"/>
              <a:gd name="connsiteY32" fmla="*/ 3023630 h 6857999"/>
              <a:gd name="connsiteX33" fmla="*/ 8348883 w 8394178"/>
              <a:gd name="connsiteY33" fmla="*/ 3096975 h 6857999"/>
              <a:gd name="connsiteX34" fmla="*/ 8331320 w 8394178"/>
              <a:gd name="connsiteY34" fmla="*/ 3216657 h 6857999"/>
              <a:gd name="connsiteX35" fmla="*/ 8334250 w 8394178"/>
              <a:gd name="connsiteY35" fmla="*/ 3310980 h 6857999"/>
              <a:gd name="connsiteX36" fmla="*/ 8323018 w 8394178"/>
              <a:gd name="connsiteY36" fmla="*/ 3344725 h 6857999"/>
              <a:gd name="connsiteX37" fmla="*/ 8312317 w 8394178"/>
              <a:gd name="connsiteY37" fmla="*/ 3393250 h 6857999"/>
              <a:gd name="connsiteX38" fmla="*/ 8299110 w 8394178"/>
              <a:gd name="connsiteY38" fmla="*/ 3514536 h 6857999"/>
              <a:gd name="connsiteX39" fmla="*/ 8279421 w 8394178"/>
              <a:gd name="connsiteY39" fmla="*/ 3686149 h 6857999"/>
              <a:gd name="connsiteX40" fmla="*/ 8273021 w 8394178"/>
              <a:gd name="connsiteY40" fmla="*/ 3692208 h 6857999"/>
              <a:gd name="connsiteX41" fmla="*/ 8260968 w 8394178"/>
              <a:gd name="connsiteY41" fmla="*/ 3776022 h 6857999"/>
              <a:gd name="connsiteX42" fmla="*/ 8209415 w 8394178"/>
              <a:gd name="connsiteY42" fmla="*/ 4060536 h 6857999"/>
              <a:gd name="connsiteX43" fmla="*/ 8203359 w 8394178"/>
              <a:gd name="connsiteY43" fmla="*/ 4222149 h 6857999"/>
              <a:gd name="connsiteX44" fmla="*/ 8197502 w 8394178"/>
              <a:gd name="connsiteY44" fmla="*/ 4364683 h 6857999"/>
              <a:gd name="connsiteX45" fmla="*/ 8189960 w 8394178"/>
              <a:gd name="connsiteY45" fmla="*/ 4462471 h 6857999"/>
              <a:gd name="connsiteX46" fmla="*/ 8157285 w 8394178"/>
              <a:gd name="connsiteY46" fmla="*/ 4526395 h 6857999"/>
              <a:gd name="connsiteX47" fmla="*/ 8127583 w 8394178"/>
              <a:gd name="connsiteY47" fmla="*/ 4649885 h 6857999"/>
              <a:gd name="connsiteX48" fmla="*/ 8086875 w 8394178"/>
              <a:gd name="connsiteY48" fmla="*/ 4799019 h 6857999"/>
              <a:gd name="connsiteX49" fmla="*/ 8071779 w 8394178"/>
              <a:gd name="connsiteY49" fmla="*/ 4849614 h 6857999"/>
              <a:gd name="connsiteX50" fmla="*/ 8046521 w 8394178"/>
              <a:gd name="connsiteY50" fmla="*/ 4919971 h 6857999"/>
              <a:gd name="connsiteX51" fmla="*/ 7999171 w 8394178"/>
              <a:gd name="connsiteY51" fmla="*/ 5010766 h 6857999"/>
              <a:gd name="connsiteX52" fmla="*/ 7974494 w 8394178"/>
              <a:gd name="connsiteY52" fmla="*/ 5088190 h 6857999"/>
              <a:gd name="connsiteX53" fmla="*/ 7960017 w 8394178"/>
              <a:gd name="connsiteY53" fmla="*/ 5143922 h 6857999"/>
              <a:gd name="connsiteX54" fmla="*/ 7940570 w 8394178"/>
              <a:gd name="connsiteY54" fmla="*/ 5284346 h 6857999"/>
              <a:gd name="connsiteX55" fmla="*/ 7923844 w 8394178"/>
              <a:gd name="connsiteY55" fmla="*/ 5390948 h 6857999"/>
              <a:gd name="connsiteX56" fmla="*/ 7905061 w 8394178"/>
              <a:gd name="connsiteY56" fmla="*/ 5470854 h 6857999"/>
              <a:gd name="connsiteX57" fmla="*/ 7900574 w 8394178"/>
              <a:gd name="connsiteY57" fmla="*/ 5529643 h 6857999"/>
              <a:gd name="connsiteX58" fmla="*/ 7889879 w 8394178"/>
              <a:gd name="connsiteY58" fmla="*/ 5597292 h 6857999"/>
              <a:gd name="connsiteX59" fmla="*/ 7881533 w 8394178"/>
              <a:gd name="connsiteY59" fmla="*/ 5608899 h 6857999"/>
              <a:gd name="connsiteX60" fmla="*/ 7866845 w 8394178"/>
              <a:gd name="connsiteY60" fmla="*/ 5684911 h 6857999"/>
              <a:gd name="connsiteX61" fmla="*/ 7866707 w 8394178"/>
              <a:gd name="connsiteY61" fmla="*/ 5755776 h 6857999"/>
              <a:gd name="connsiteX62" fmla="*/ 7858630 w 8394178"/>
              <a:gd name="connsiteY62" fmla="*/ 5889599 h 6857999"/>
              <a:gd name="connsiteX63" fmla="*/ 7862852 w 8394178"/>
              <a:gd name="connsiteY63" fmla="*/ 5989744 h 6857999"/>
              <a:gd name="connsiteX64" fmla="*/ 7834617 w 8394178"/>
              <a:gd name="connsiteY64" fmla="*/ 6084926 h 6857999"/>
              <a:gd name="connsiteX65" fmla="*/ 7830440 w 8394178"/>
              <a:gd name="connsiteY65" fmla="*/ 6346549 h 6857999"/>
              <a:gd name="connsiteX66" fmla="*/ 7828988 w 8394178"/>
              <a:gd name="connsiteY66" fmla="*/ 6527527 h 6857999"/>
              <a:gd name="connsiteX67" fmla="*/ 7833220 w 8394178"/>
              <a:gd name="connsiteY67" fmla="*/ 6627129 h 6857999"/>
              <a:gd name="connsiteX68" fmla="*/ 7833451 w 8394178"/>
              <a:gd name="connsiteY68" fmla="*/ 6694819 h 6857999"/>
              <a:gd name="connsiteX69" fmla="*/ 7859394 w 8394178"/>
              <a:gd name="connsiteY69" fmla="*/ 6765445 h 6857999"/>
              <a:gd name="connsiteX70" fmla="*/ 7866873 w 8394178"/>
              <a:gd name="connsiteY70" fmla="*/ 6844697 h 6857999"/>
              <a:gd name="connsiteX71" fmla="*/ 7868076 w 8394178"/>
              <a:gd name="connsiteY71" fmla="*/ 6857999 h 6857999"/>
              <a:gd name="connsiteX72" fmla="*/ 2920621 w 8394178"/>
              <a:gd name="connsiteY72" fmla="*/ 6857999 h 6857999"/>
              <a:gd name="connsiteX73" fmla="*/ 0 w 8394178"/>
              <a:gd name="connsiteY73" fmla="*/ 6857999 h 6857999"/>
              <a:gd name="connsiteX74" fmla="*/ 0 w 8394178"/>
              <a:gd name="connsiteY74" fmla="*/ 0 h 6857999"/>
              <a:gd name="connsiteX0" fmla="*/ 0 w 8394178"/>
              <a:gd name="connsiteY0" fmla="*/ 0 h 6857999"/>
              <a:gd name="connsiteX1" fmla="*/ 8236175 w 8394178"/>
              <a:gd name="connsiteY1" fmla="*/ 2 h 6857999"/>
              <a:gd name="connsiteX2" fmla="*/ 8231178 w 8394178"/>
              <a:gd name="connsiteY2" fmla="*/ 14562 h 6857999"/>
              <a:gd name="connsiteX3" fmla="*/ 8234773 w 8394178"/>
              <a:gd name="connsiteY3" fmla="*/ 59077 h 6857999"/>
              <a:gd name="connsiteX4" fmla="*/ 8227623 w 8394178"/>
              <a:gd name="connsiteY4" fmla="*/ 107668 h 6857999"/>
              <a:gd name="connsiteX5" fmla="*/ 8246150 w 8394178"/>
              <a:gd name="connsiteY5" fmla="*/ 246136 h 6857999"/>
              <a:gd name="connsiteX6" fmla="*/ 8224308 w 8394178"/>
              <a:gd name="connsiteY6" fmla="*/ 372908 h 6857999"/>
              <a:gd name="connsiteX7" fmla="*/ 8221687 w 8394178"/>
              <a:gd name="connsiteY7" fmla="*/ 450607 h 6857999"/>
              <a:gd name="connsiteX8" fmla="*/ 8232987 w 8394178"/>
              <a:gd name="connsiteY8" fmla="*/ 812800 h 6857999"/>
              <a:gd name="connsiteX9" fmla="*/ 8241364 w 8394178"/>
              <a:gd name="connsiteY9" fmla="*/ 912727 h 6857999"/>
              <a:gd name="connsiteX10" fmla="*/ 8240165 w 8394178"/>
              <a:gd name="connsiteY10" fmla="*/ 989950 h 6857999"/>
              <a:gd name="connsiteX11" fmla="*/ 8243561 w 8394178"/>
              <a:gd name="connsiteY11" fmla="*/ 1141745 h 6857999"/>
              <a:gd name="connsiteX12" fmla="*/ 8256144 w 8394178"/>
              <a:gd name="connsiteY12" fmla="*/ 1265454 h 6857999"/>
              <a:gd name="connsiteX13" fmla="*/ 8281494 w 8394178"/>
              <a:gd name="connsiteY13" fmla="*/ 1385480 h 6857999"/>
              <a:gd name="connsiteX14" fmla="*/ 8297877 w 8394178"/>
              <a:gd name="connsiteY14" fmla="*/ 1458060 h 6857999"/>
              <a:gd name="connsiteX15" fmla="*/ 8315502 w 8394178"/>
              <a:gd name="connsiteY15" fmla="*/ 1513175 h 6857999"/>
              <a:gd name="connsiteX16" fmla="*/ 8342335 w 8394178"/>
              <a:gd name="connsiteY16" fmla="*/ 1570809 h 6857999"/>
              <a:gd name="connsiteX17" fmla="*/ 8324762 w 8394178"/>
              <a:gd name="connsiteY17" fmla="*/ 1632434 h 6857999"/>
              <a:gd name="connsiteX18" fmla="*/ 8319231 w 8394178"/>
              <a:gd name="connsiteY18" fmla="*/ 1742490 h 6857999"/>
              <a:gd name="connsiteX19" fmla="*/ 8343694 w 8394178"/>
              <a:gd name="connsiteY19" fmla="*/ 1812272 h 6857999"/>
              <a:gd name="connsiteX20" fmla="*/ 8379488 w 8394178"/>
              <a:gd name="connsiteY20" fmla="*/ 1856766 h 6857999"/>
              <a:gd name="connsiteX21" fmla="*/ 8385055 w 8394178"/>
              <a:gd name="connsiteY21" fmla="*/ 1923433 h 6857999"/>
              <a:gd name="connsiteX22" fmla="*/ 8386906 w 8394178"/>
              <a:gd name="connsiteY22" fmla="*/ 1972204 h 6857999"/>
              <a:gd name="connsiteX23" fmla="*/ 8386681 w 8394178"/>
              <a:gd name="connsiteY23" fmla="*/ 2066205 h 6857999"/>
              <a:gd name="connsiteX24" fmla="*/ 8380052 w 8394178"/>
              <a:gd name="connsiteY24" fmla="*/ 2227417 h 6857999"/>
              <a:gd name="connsiteX25" fmla="*/ 8374483 w 8394178"/>
              <a:gd name="connsiteY25" fmla="*/ 2510933 h 6857999"/>
              <a:gd name="connsiteX26" fmla="*/ 8375191 w 8394178"/>
              <a:gd name="connsiteY26" fmla="*/ 2741866 h 6857999"/>
              <a:gd name="connsiteX27" fmla="*/ 8384389 w 8394178"/>
              <a:gd name="connsiteY27" fmla="*/ 2864935 h 6857999"/>
              <a:gd name="connsiteX28" fmla="*/ 8391822 w 8394178"/>
              <a:gd name="connsiteY28" fmla="*/ 2950807 h 6857999"/>
              <a:gd name="connsiteX29" fmla="*/ 8378111 w 8394178"/>
              <a:gd name="connsiteY29" fmla="*/ 2978246 h 6857999"/>
              <a:gd name="connsiteX30" fmla="*/ 8375025 w 8394178"/>
              <a:gd name="connsiteY30" fmla="*/ 2995916 h 6857999"/>
              <a:gd name="connsiteX31" fmla="*/ 8366764 w 8394178"/>
              <a:gd name="connsiteY31" fmla="*/ 2998648 h 6857999"/>
              <a:gd name="connsiteX32" fmla="*/ 8356827 w 8394178"/>
              <a:gd name="connsiteY32" fmla="*/ 3023630 h 6857999"/>
              <a:gd name="connsiteX33" fmla="*/ 8348883 w 8394178"/>
              <a:gd name="connsiteY33" fmla="*/ 3096975 h 6857999"/>
              <a:gd name="connsiteX34" fmla="*/ 8331320 w 8394178"/>
              <a:gd name="connsiteY34" fmla="*/ 3216657 h 6857999"/>
              <a:gd name="connsiteX35" fmla="*/ 8334250 w 8394178"/>
              <a:gd name="connsiteY35" fmla="*/ 3310980 h 6857999"/>
              <a:gd name="connsiteX36" fmla="*/ 8323018 w 8394178"/>
              <a:gd name="connsiteY36" fmla="*/ 3344725 h 6857999"/>
              <a:gd name="connsiteX37" fmla="*/ 8312317 w 8394178"/>
              <a:gd name="connsiteY37" fmla="*/ 3393250 h 6857999"/>
              <a:gd name="connsiteX38" fmla="*/ 8299110 w 8394178"/>
              <a:gd name="connsiteY38" fmla="*/ 3514536 h 6857999"/>
              <a:gd name="connsiteX39" fmla="*/ 8279421 w 8394178"/>
              <a:gd name="connsiteY39" fmla="*/ 3686149 h 6857999"/>
              <a:gd name="connsiteX40" fmla="*/ 8273021 w 8394178"/>
              <a:gd name="connsiteY40" fmla="*/ 3692208 h 6857999"/>
              <a:gd name="connsiteX41" fmla="*/ 8260968 w 8394178"/>
              <a:gd name="connsiteY41" fmla="*/ 3776022 h 6857999"/>
              <a:gd name="connsiteX42" fmla="*/ 8209415 w 8394178"/>
              <a:gd name="connsiteY42" fmla="*/ 4060536 h 6857999"/>
              <a:gd name="connsiteX43" fmla="*/ 8203359 w 8394178"/>
              <a:gd name="connsiteY43" fmla="*/ 4222149 h 6857999"/>
              <a:gd name="connsiteX44" fmla="*/ 8197502 w 8394178"/>
              <a:gd name="connsiteY44" fmla="*/ 4364683 h 6857999"/>
              <a:gd name="connsiteX45" fmla="*/ 8189960 w 8394178"/>
              <a:gd name="connsiteY45" fmla="*/ 4462471 h 6857999"/>
              <a:gd name="connsiteX46" fmla="*/ 8157285 w 8394178"/>
              <a:gd name="connsiteY46" fmla="*/ 4526395 h 6857999"/>
              <a:gd name="connsiteX47" fmla="*/ 8127583 w 8394178"/>
              <a:gd name="connsiteY47" fmla="*/ 4649885 h 6857999"/>
              <a:gd name="connsiteX48" fmla="*/ 8086875 w 8394178"/>
              <a:gd name="connsiteY48" fmla="*/ 4799019 h 6857999"/>
              <a:gd name="connsiteX49" fmla="*/ 8071779 w 8394178"/>
              <a:gd name="connsiteY49" fmla="*/ 4849614 h 6857999"/>
              <a:gd name="connsiteX50" fmla="*/ 8046521 w 8394178"/>
              <a:gd name="connsiteY50" fmla="*/ 4919971 h 6857999"/>
              <a:gd name="connsiteX51" fmla="*/ 7999171 w 8394178"/>
              <a:gd name="connsiteY51" fmla="*/ 5010766 h 6857999"/>
              <a:gd name="connsiteX52" fmla="*/ 7974494 w 8394178"/>
              <a:gd name="connsiteY52" fmla="*/ 5088190 h 6857999"/>
              <a:gd name="connsiteX53" fmla="*/ 7960017 w 8394178"/>
              <a:gd name="connsiteY53" fmla="*/ 5143922 h 6857999"/>
              <a:gd name="connsiteX54" fmla="*/ 7940570 w 8394178"/>
              <a:gd name="connsiteY54" fmla="*/ 5284346 h 6857999"/>
              <a:gd name="connsiteX55" fmla="*/ 7923844 w 8394178"/>
              <a:gd name="connsiteY55" fmla="*/ 5390948 h 6857999"/>
              <a:gd name="connsiteX56" fmla="*/ 7905061 w 8394178"/>
              <a:gd name="connsiteY56" fmla="*/ 5470854 h 6857999"/>
              <a:gd name="connsiteX57" fmla="*/ 7900574 w 8394178"/>
              <a:gd name="connsiteY57" fmla="*/ 5529643 h 6857999"/>
              <a:gd name="connsiteX58" fmla="*/ 7889879 w 8394178"/>
              <a:gd name="connsiteY58" fmla="*/ 5597292 h 6857999"/>
              <a:gd name="connsiteX59" fmla="*/ 7881533 w 8394178"/>
              <a:gd name="connsiteY59" fmla="*/ 5608899 h 6857999"/>
              <a:gd name="connsiteX60" fmla="*/ 7866845 w 8394178"/>
              <a:gd name="connsiteY60" fmla="*/ 5684911 h 6857999"/>
              <a:gd name="connsiteX61" fmla="*/ 7866707 w 8394178"/>
              <a:gd name="connsiteY61" fmla="*/ 5755776 h 6857999"/>
              <a:gd name="connsiteX62" fmla="*/ 7858630 w 8394178"/>
              <a:gd name="connsiteY62" fmla="*/ 5889599 h 6857999"/>
              <a:gd name="connsiteX63" fmla="*/ 7862852 w 8394178"/>
              <a:gd name="connsiteY63" fmla="*/ 5989744 h 6857999"/>
              <a:gd name="connsiteX64" fmla="*/ 7834617 w 8394178"/>
              <a:gd name="connsiteY64" fmla="*/ 6084926 h 6857999"/>
              <a:gd name="connsiteX65" fmla="*/ 7830440 w 8394178"/>
              <a:gd name="connsiteY65" fmla="*/ 6346549 h 6857999"/>
              <a:gd name="connsiteX66" fmla="*/ 7828988 w 8394178"/>
              <a:gd name="connsiteY66" fmla="*/ 6527527 h 6857999"/>
              <a:gd name="connsiteX67" fmla="*/ 7833220 w 8394178"/>
              <a:gd name="connsiteY67" fmla="*/ 6627129 h 6857999"/>
              <a:gd name="connsiteX68" fmla="*/ 7833451 w 8394178"/>
              <a:gd name="connsiteY68" fmla="*/ 6694819 h 6857999"/>
              <a:gd name="connsiteX69" fmla="*/ 7859394 w 8394178"/>
              <a:gd name="connsiteY69" fmla="*/ 6765445 h 6857999"/>
              <a:gd name="connsiteX70" fmla="*/ 7866873 w 8394178"/>
              <a:gd name="connsiteY70" fmla="*/ 6844697 h 6857999"/>
              <a:gd name="connsiteX71" fmla="*/ 7868076 w 8394178"/>
              <a:gd name="connsiteY71" fmla="*/ 6857999 h 6857999"/>
              <a:gd name="connsiteX72" fmla="*/ 0 w 8394178"/>
              <a:gd name="connsiteY72" fmla="*/ 6857999 h 6857999"/>
              <a:gd name="connsiteX73" fmla="*/ 0 w 8394178"/>
              <a:gd name="connsiteY73" fmla="*/ 0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8394178" h="6857999">
                <a:moveTo>
                  <a:pt x="0" y="0"/>
                </a:moveTo>
                <a:lnTo>
                  <a:pt x="8236175" y="2"/>
                </a:lnTo>
                <a:lnTo>
                  <a:pt x="8231178" y="14562"/>
                </a:lnTo>
                <a:lnTo>
                  <a:pt x="8234773" y="59077"/>
                </a:lnTo>
                <a:cubicBezTo>
                  <a:pt x="8235275" y="76949"/>
                  <a:pt x="8227121" y="89796"/>
                  <a:pt x="8227623" y="107668"/>
                </a:cubicBezTo>
                <a:cubicBezTo>
                  <a:pt x="8211139" y="138162"/>
                  <a:pt x="8246703" y="201929"/>
                  <a:pt x="8246150" y="246136"/>
                </a:cubicBezTo>
                <a:cubicBezTo>
                  <a:pt x="8245598" y="290343"/>
                  <a:pt x="8257389" y="364179"/>
                  <a:pt x="8224308" y="372908"/>
                </a:cubicBezTo>
                <a:cubicBezTo>
                  <a:pt x="8218864" y="431308"/>
                  <a:pt x="8228745" y="357606"/>
                  <a:pt x="8221687" y="450607"/>
                </a:cubicBezTo>
                <a:cubicBezTo>
                  <a:pt x="8253150" y="551950"/>
                  <a:pt x="8221677" y="787036"/>
                  <a:pt x="8232987" y="812800"/>
                </a:cubicBezTo>
                <a:cubicBezTo>
                  <a:pt x="8263719" y="860799"/>
                  <a:pt x="8226505" y="854953"/>
                  <a:pt x="8241364" y="912727"/>
                </a:cubicBezTo>
                <a:cubicBezTo>
                  <a:pt x="8249854" y="945986"/>
                  <a:pt x="8239798" y="951781"/>
                  <a:pt x="8240165" y="989950"/>
                </a:cubicBezTo>
                <a:cubicBezTo>
                  <a:pt x="8240531" y="1028120"/>
                  <a:pt x="8240898" y="1095828"/>
                  <a:pt x="8243561" y="1141745"/>
                </a:cubicBezTo>
                <a:cubicBezTo>
                  <a:pt x="8246223" y="1187662"/>
                  <a:pt x="8256010" y="1234783"/>
                  <a:pt x="8256144" y="1265454"/>
                </a:cubicBezTo>
                <a:cubicBezTo>
                  <a:pt x="8246450" y="1304052"/>
                  <a:pt x="8278372" y="1370755"/>
                  <a:pt x="8281494" y="1385480"/>
                </a:cubicBezTo>
                <a:cubicBezTo>
                  <a:pt x="8294281" y="1422714"/>
                  <a:pt x="8303397" y="1428103"/>
                  <a:pt x="8297877" y="1458060"/>
                </a:cubicBezTo>
                <a:cubicBezTo>
                  <a:pt x="8297983" y="1468057"/>
                  <a:pt x="8315397" y="1503177"/>
                  <a:pt x="8315502" y="1513175"/>
                </a:cubicBezTo>
                <a:lnTo>
                  <a:pt x="8342335" y="1570809"/>
                </a:lnTo>
                <a:cubicBezTo>
                  <a:pt x="8365894" y="1617136"/>
                  <a:pt x="8315600" y="1595486"/>
                  <a:pt x="8324762" y="1632434"/>
                </a:cubicBezTo>
                <a:cubicBezTo>
                  <a:pt x="8345804" y="1713683"/>
                  <a:pt x="8308403" y="1715203"/>
                  <a:pt x="8319231" y="1742490"/>
                </a:cubicBezTo>
                <a:cubicBezTo>
                  <a:pt x="8327385" y="1767736"/>
                  <a:pt x="8335540" y="1787026"/>
                  <a:pt x="8343694" y="1812272"/>
                </a:cubicBezTo>
                <a:cubicBezTo>
                  <a:pt x="8345710" y="1818102"/>
                  <a:pt x="8382841" y="1845254"/>
                  <a:pt x="8379488" y="1856766"/>
                </a:cubicBezTo>
                <a:lnTo>
                  <a:pt x="8385055" y="1923433"/>
                </a:lnTo>
                <a:lnTo>
                  <a:pt x="8386906" y="1972204"/>
                </a:lnTo>
                <a:cubicBezTo>
                  <a:pt x="8389102" y="1979569"/>
                  <a:pt x="8382464" y="2060117"/>
                  <a:pt x="8386681" y="2066205"/>
                </a:cubicBezTo>
                <a:cubicBezTo>
                  <a:pt x="8400709" y="2153571"/>
                  <a:pt x="8366045" y="2189849"/>
                  <a:pt x="8380052" y="2227417"/>
                </a:cubicBezTo>
                <a:cubicBezTo>
                  <a:pt x="8372543" y="2317591"/>
                  <a:pt x="8379811" y="2407644"/>
                  <a:pt x="8374483" y="2510933"/>
                </a:cubicBezTo>
                <a:cubicBezTo>
                  <a:pt x="8396772" y="2597916"/>
                  <a:pt x="8370232" y="2649734"/>
                  <a:pt x="8375191" y="2741866"/>
                </a:cubicBezTo>
                <a:cubicBezTo>
                  <a:pt x="8394024" y="2779815"/>
                  <a:pt x="8395428" y="2817058"/>
                  <a:pt x="8384389" y="2864935"/>
                </a:cubicBezTo>
                <a:cubicBezTo>
                  <a:pt x="8416004" y="2860552"/>
                  <a:pt x="8357917" y="2937673"/>
                  <a:pt x="8391822" y="2950807"/>
                </a:cubicBezTo>
                <a:lnTo>
                  <a:pt x="8378111" y="2978246"/>
                </a:lnTo>
                <a:lnTo>
                  <a:pt x="8375025" y="2995916"/>
                </a:lnTo>
                <a:lnTo>
                  <a:pt x="8366764" y="2998648"/>
                </a:lnTo>
                <a:lnTo>
                  <a:pt x="8356827" y="3023630"/>
                </a:lnTo>
                <a:cubicBezTo>
                  <a:pt x="8354245" y="3033333"/>
                  <a:pt x="8348477" y="3084375"/>
                  <a:pt x="8348883" y="3096975"/>
                </a:cubicBezTo>
                <a:cubicBezTo>
                  <a:pt x="8363039" y="3142205"/>
                  <a:pt x="8312062" y="3160433"/>
                  <a:pt x="8331320" y="3216657"/>
                </a:cubicBezTo>
                <a:cubicBezTo>
                  <a:pt x="8335649" y="3237178"/>
                  <a:pt x="8345170" y="3299737"/>
                  <a:pt x="8334250" y="3310980"/>
                </a:cubicBezTo>
                <a:cubicBezTo>
                  <a:pt x="8331414" y="3323902"/>
                  <a:pt x="8334413" y="3339340"/>
                  <a:pt x="8323018" y="3344725"/>
                </a:cubicBezTo>
                <a:cubicBezTo>
                  <a:pt x="8309183" y="3353908"/>
                  <a:pt x="8327822" y="3400659"/>
                  <a:pt x="8312317" y="3393250"/>
                </a:cubicBezTo>
                <a:cubicBezTo>
                  <a:pt x="8325036" y="3426421"/>
                  <a:pt x="8307258" y="3487753"/>
                  <a:pt x="8299110" y="3514536"/>
                </a:cubicBezTo>
                <a:cubicBezTo>
                  <a:pt x="8293627" y="3563353"/>
                  <a:pt x="8281866" y="3650327"/>
                  <a:pt x="8279421" y="3686149"/>
                </a:cubicBezTo>
                <a:cubicBezTo>
                  <a:pt x="8277133" y="3687657"/>
                  <a:pt x="8276096" y="3677229"/>
                  <a:pt x="8273021" y="3692208"/>
                </a:cubicBezTo>
                <a:cubicBezTo>
                  <a:pt x="8269945" y="3707187"/>
                  <a:pt x="8252471" y="3757479"/>
                  <a:pt x="8260968" y="3776022"/>
                </a:cubicBezTo>
                <a:cubicBezTo>
                  <a:pt x="8231046" y="3875691"/>
                  <a:pt x="8223343" y="4023237"/>
                  <a:pt x="8209415" y="4060536"/>
                </a:cubicBezTo>
                <a:cubicBezTo>
                  <a:pt x="8204523" y="4150698"/>
                  <a:pt x="8212636" y="4164564"/>
                  <a:pt x="8203359" y="4222149"/>
                </a:cubicBezTo>
                <a:cubicBezTo>
                  <a:pt x="8198769" y="4287917"/>
                  <a:pt x="8194167" y="4339232"/>
                  <a:pt x="8197502" y="4364683"/>
                </a:cubicBezTo>
                <a:lnTo>
                  <a:pt x="8189960" y="4462471"/>
                </a:lnTo>
                <a:cubicBezTo>
                  <a:pt x="8192241" y="4503329"/>
                  <a:pt x="8157418" y="4500454"/>
                  <a:pt x="8157285" y="4526395"/>
                </a:cubicBezTo>
                <a:cubicBezTo>
                  <a:pt x="8151441" y="4623008"/>
                  <a:pt x="8136733" y="4632050"/>
                  <a:pt x="8127583" y="4649885"/>
                </a:cubicBezTo>
                <a:cubicBezTo>
                  <a:pt x="8109657" y="4687979"/>
                  <a:pt x="8101631" y="4758928"/>
                  <a:pt x="8086875" y="4799019"/>
                </a:cubicBezTo>
                <a:cubicBezTo>
                  <a:pt x="8070221" y="4834076"/>
                  <a:pt x="8077158" y="4811645"/>
                  <a:pt x="8071779" y="4849614"/>
                </a:cubicBezTo>
                <a:cubicBezTo>
                  <a:pt x="8057300" y="4853334"/>
                  <a:pt x="8029516" y="4883089"/>
                  <a:pt x="8046521" y="4919971"/>
                </a:cubicBezTo>
                <a:lnTo>
                  <a:pt x="7999171" y="5010766"/>
                </a:lnTo>
                <a:cubicBezTo>
                  <a:pt x="7980458" y="4983259"/>
                  <a:pt x="7994018" y="5107656"/>
                  <a:pt x="7974494" y="5088190"/>
                </a:cubicBezTo>
                <a:cubicBezTo>
                  <a:pt x="7961479" y="5102008"/>
                  <a:pt x="7970341" y="5118851"/>
                  <a:pt x="7960017" y="5143922"/>
                </a:cubicBezTo>
                <a:cubicBezTo>
                  <a:pt x="7951381" y="5192745"/>
                  <a:pt x="7947519" y="5226225"/>
                  <a:pt x="7940570" y="5284346"/>
                </a:cubicBezTo>
                <a:cubicBezTo>
                  <a:pt x="7938188" y="5338386"/>
                  <a:pt x="7933705" y="5337325"/>
                  <a:pt x="7923844" y="5390948"/>
                </a:cubicBezTo>
                <a:cubicBezTo>
                  <a:pt x="7922596" y="5429655"/>
                  <a:pt x="7906054" y="5449508"/>
                  <a:pt x="7905061" y="5470854"/>
                </a:cubicBezTo>
                <a:cubicBezTo>
                  <a:pt x="7925924" y="5526328"/>
                  <a:pt x="7883497" y="5496377"/>
                  <a:pt x="7900574" y="5529643"/>
                </a:cubicBezTo>
                <a:cubicBezTo>
                  <a:pt x="7894813" y="5550879"/>
                  <a:pt x="7899366" y="5587444"/>
                  <a:pt x="7889879" y="5597292"/>
                </a:cubicBezTo>
                <a:lnTo>
                  <a:pt x="7881533" y="5608899"/>
                </a:lnTo>
                <a:cubicBezTo>
                  <a:pt x="7877694" y="5623501"/>
                  <a:pt x="7869316" y="5660431"/>
                  <a:pt x="7866845" y="5684911"/>
                </a:cubicBezTo>
                <a:cubicBezTo>
                  <a:pt x="7856004" y="5692608"/>
                  <a:pt x="7861304" y="5734344"/>
                  <a:pt x="7866707" y="5755776"/>
                </a:cubicBezTo>
                <a:cubicBezTo>
                  <a:pt x="7867905" y="5792777"/>
                  <a:pt x="7841786" y="5848613"/>
                  <a:pt x="7858630" y="5889599"/>
                </a:cubicBezTo>
                <a:cubicBezTo>
                  <a:pt x="7861076" y="5932097"/>
                  <a:pt x="7859359" y="5940901"/>
                  <a:pt x="7862852" y="5989744"/>
                </a:cubicBezTo>
                <a:cubicBezTo>
                  <a:pt x="7870213" y="6020787"/>
                  <a:pt x="7836478" y="6024963"/>
                  <a:pt x="7834617" y="6084926"/>
                </a:cubicBezTo>
                <a:cubicBezTo>
                  <a:pt x="7828898" y="6134231"/>
                  <a:pt x="7850648" y="6240432"/>
                  <a:pt x="7830440" y="6346549"/>
                </a:cubicBezTo>
                <a:cubicBezTo>
                  <a:pt x="7840187" y="6409741"/>
                  <a:pt x="7834403" y="6468689"/>
                  <a:pt x="7828988" y="6527527"/>
                </a:cubicBezTo>
                <a:cubicBezTo>
                  <a:pt x="7812745" y="6585667"/>
                  <a:pt x="7840670" y="6579284"/>
                  <a:pt x="7833220" y="6627129"/>
                </a:cubicBezTo>
                <a:cubicBezTo>
                  <a:pt x="7836598" y="6635153"/>
                  <a:pt x="7838259" y="6697665"/>
                  <a:pt x="7833451" y="6694819"/>
                </a:cubicBezTo>
                <a:cubicBezTo>
                  <a:pt x="7835476" y="6716947"/>
                  <a:pt x="7854551" y="6732844"/>
                  <a:pt x="7859394" y="6765445"/>
                </a:cubicBezTo>
                <a:cubicBezTo>
                  <a:pt x="7860760" y="6776325"/>
                  <a:pt x="7863817" y="6810511"/>
                  <a:pt x="7866873" y="6844697"/>
                </a:cubicBezTo>
                <a:lnTo>
                  <a:pt x="7868076" y="6857999"/>
                </a:lnTo>
                <a:lnTo>
                  <a:pt x="0" y="6857999"/>
                </a:lnTo>
                <a:lnTo>
                  <a:pt x="0" y="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954369A1-BDC0-8D4B-5E14-47F2E2E0185C}"/>
              </a:ext>
            </a:extLst>
          </p:cNvPr>
          <p:cNvSpPr>
            <a:spLocks noGrp="1"/>
          </p:cNvSpPr>
          <p:nvPr>
            <p:ph type="ctrTitle"/>
          </p:nvPr>
        </p:nvSpPr>
        <p:spPr>
          <a:xfrm>
            <a:off x="1630658" y="1045174"/>
            <a:ext cx="5103517" cy="2795160"/>
          </a:xfrm>
        </p:spPr>
        <p:txBody>
          <a:bodyPr>
            <a:normAutofit/>
          </a:bodyPr>
          <a:lstStyle/>
          <a:p>
            <a:r>
              <a:rPr lang="en-US" sz="4400" dirty="0"/>
              <a:t>Grading System and Certificate Generator</a:t>
            </a:r>
          </a:p>
        </p:txBody>
      </p:sp>
      <p:sp>
        <p:nvSpPr>
          <p:cNvPr id="3" name="Subtitle 2">
            <a:extLst>
              <a:ext uri="{FF2B5EF4-FFF2-40B4-BE49-F238E27FC236}">
                <a16:creationId xmlns:a16="http://schemas.microsoft.com/office/drawing/2014/main" id="{483372BE-E2E3-2DD7-A44B-FE74435BC673}"/>
              </a:ext>
            </a:extLst>
          </p:cNvPr>
          <p:cNvSpPr>
            <a:spLocks noGrp="1"/>
          </p:cNvSpPr>
          <p:nvPr>
            <p:ph type="subTitle" idx="1"/>
          </p:nvPr>
        </p:nvSpPr>
        <p:spPr>
          <a:xfrm>
            <a:off x="1853537" y="4174333"/>
            <a:ext cx="4599197" cy="1136843"/>
          </a:xfrm>
        </p:spPr>
        <p:txBody>
          <a:bodyPr>
            <a:noAutofit/>
          </a:bodyPr>
          <a:lstStyle/>
          <a:p>
            <a:r>
              <a:rPr lang="en-US" sz="2000" i="1" dirty="0"/>
              <a:t>Our system uses some basic python codes to accept the data given by the user, calculates percentage and generates certificates of the students using image reading and writing functionality provided by Python and saves the details in a separate notepad file as a database. </a:t>
            </a:r>
          </a:p>
        </p:txBody>
      </p:sp>
      <p:pic>
        <p:nvPicPr>
          <p:cNvPr id="5" name="Graphic 4" descr="Ribbon">
            <a:extLst>
              <a:ext uri="{FF2B5EF4-FFF2-40B4-BE49-F238E27FC236}">
                <a16:creationId xmlns:a16="http://schemas.microsoft.com/office/drawing/2014/main" id="{89B8772E-1591-DC57-07A2-F698C4D2F35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733721" y="1978673"/>
            <a:ext cx="2870679" cy="2870679"/>
          </a:xfrm>
          <a:prstGeom prst="rect">
            <a:avLst/>
          </a:prstGeom>
        </p:spPr>
      </p:pic>
      <p:pic>
        <p:nvPicPr>
          <p:cNvPr id="6" name="beethoven_fur_elise_piano_version_mp3_5894">
            <a:hlinkClick r:id="" action="ppaction://media"/>
            <a:extLst>
              <a:ext uri="{FF2B5EF4-FFF2-40B4-BE49-F238E27FC236}">
                <a16:creationId xmlns:a16="http://schemas.microsoft.com/office/drawing/2014/main" id="{EB9ACF99-CD59-4C39-15B2-1E290D0680B2}"/>
              </a:ext>
              <a:ext uri="{C183D7F6-B498-43B3-948B-1728B52AA6E4}">
                <adec:decorative xmlns:adec="http://schemas.microsoft.com/office/drawing/2017/decorative" val="1"/>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4340115" y="156029"/>
            <a:ext cx="406400" cy="406400"/>
          </a:xfrm>
          <a:prstGeom prst="rect">
            <a:avLst/>
          </a:prstGeom>
        </p:spPr>
      </p:pic>
    </p:spTree>
    <p:extLst>
      <p:ext uri="{BB962C8B-B14F-4D97-AF65-F5344CB8AC3E}">
        <p14:creationId xmlns:p14="http://schemas.microsoft.com/office/powerpoint/2010/main" val="216895354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7" repeatCount="indefinite" fill="hold" display="0">
                  <p:stCondLst>
                    <p:cond delay="indefinite"/>
                  </p:stCondLst>
                  <p:endCondLst>
                    <p:cond evt="onStopAudio" delay="0">
                      <p:tgtEl>
                        <p:sldTgt/>
                      </p:tgtEl>
                    </p:cond>
                  </p:endCondLst>
                </p:cTn>
                <p:tgtEl>
                  <p:spTgt spid="6"/>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Magnifying glass on clear background">
            <a:extLst>
              <a:ext uri="{FF2B5EF4-FFF2-40B4-BE49-F238E27FC236}">
                <a16:creationId xmlns:a16="http://schemas.microsoft.com/office/drawing/2014/main" id="{ED7E80B5-5217-341A-70E4-3F90D951D4C5}"/>
              </a:ext>
            </a:extLst>
          </p:cNvPr>
          <p:cNvPicPr>
            <a:picLocks noChangeAspect="1"/>
          </p:cNvPicPr>
          <p:nvPr/>
        </p:nvPicPr>
        <p:blipFill rotWithShape="1">
          <a:blip r:embed="rId2"/>
          <a:srcRect l="5884" r="-1" b="-1"/>
          <a:stretch/>
        </p:blipFill>
        <p:spPr>
          <a:xfrm>
            <a:off x="1" y="10"/>
            <a:ext cx="9669642" cy="6857990"/>
          </a:xfrm>
          <a:prstGeom prst="rect">
            <a:avLst/>
          </a:prstGeom>
        </p:spPr>
      </p:pic>
      <p:sp>
        <p:nvSpPr>
          <p:cNvPr id="35" name="Rectangle 34">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0760157-9690-BE75-520E-00B34EB579E4}"/>
              </a:ext>
            </a:extLst>
          </p:cNvPr>
          <p:cNvSpPr>
            <a:spLocks noGrp="1"/>
          </p:cNvSpPr>
          <p:nvPr>
            <p:ph type="title"/>
          </p:nvPr>
        </p:nvSpPr>
        <p:spPr>
          <a:xfrm>
            <a:off x="7531610" y="365125"/>
            <a:ext cx="3822189" cy="1899912"/>
          </a:xfrm>
        </p:spPr>
        <p:txBody>
          <a:bodyPr vert="horz" lIns="91440" tIns="45720" rIns="91440" bIns="45720" rtlCol="0" anchor="ctr">
            <a:normAutofit/>
          </a:bodyPr>
          <a:lstStyle/>
          <a:p>
            <a:r>
              <a:rPr lang="en-US" sz="4000" dirty="0"/>
              <a:t>What did we learn?</a:t>
            </a:r>
          </a:p>
        </p:txBody>
      </p:sp>
      <p:sp>
        <p:nvSpPr>
          <p:cNvPr id="3" name="Text Placeholder 2">
            <a:extLst>
              <a:ext uri="{FF2B5EF4-FFF2-40B4-BE49-F238E27FC236}">
                <a16:creationId xmlns:a16="http://schemas.microsoft.com/office/drawing/2014/main" id="{34AACED5-5109-33D2-4BE7-AF99E0077EE8}"/>
              </a:ext>
            </a:extLst>
          </p:cNvPr>
          <p:cNvSpPr>
            <a:spLocks noGrp="1"/>
          </p:cNvSpPr>
          <p:nvPr>
            <p:ph type="body" idx="1"/>
          </p:nvPr>
        </p:nvSpPr>
        <p:spPr>
          <a:xfrm>
            <a:off x="7531610" y="2434201"/>
            <a:ext cx="3822189" cy="3742762"/>
          </a:xfrm>
        </p:spPr>
        <p:txBody>
          <a:bodyPr vert="horz" lIns="91440" tIns="45720" rIns="91440" bIns="45720" rtlCol="0">
            <a:normAutofit/>
          </a:bodyPr>
          <a:lstStyle/>
          <a:p>
            <a:pPr marL="228600" lvl="1"/>
            <a:r>
              <a:rPr lang="en-US" sz="1600" spc="300"/>
              <a:t>While making this project, we had to take help of various documentations, websites and guides. On this journey, we learned about many functionalities of python. We also learned how to survive debugging for hours. We also learned that there are many websites that have helpful people ready to always help new programmers. Most of  all, we learned to never give up even it seems like there is no hope.</a:t>
            </a:r>
          </a:p>
        </p:txBody>
      </p:sp>
    </p:spTree>
    <p:extLst>
      <p:ext uri="{BB962C8B-B14F-4D97-AF65-F5344CB8AC3E}">
        <p14:creationId xmlns:p14="http://schemas.microsoft.com/office/powerpoint/2010/main" val="524150031"/>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Pen placed on top of a signature line">
            <a:extLst>
              <a:ext uri="{FF2B5EF4-FFF2-40B4-BE49-F238E27FC236}">
                <a16:creationId xmlns:a16="http://schemas.microsoft.com/office/drawing/2014/main" id="{8C346C93-CD7D-A00D-F9B9-82DE3ACFC5F5}"/>
              </a:ext>
            </a:extLst>
          </p:cNvPr>
          <p:cNvPicPr>
            <a:picLocks noChangeAspect="1"/>
          </p:cNvPicPr>
          <p:nvPr/>
        </p:nvPicPr>
        <p:blipFill rotWithShape="1">
          <a:blip r:embed="rId2"/>
          <a:srcRect l="5884" r="-1" b="-1"/>
          <a:stretch/>
        </p:blipFill>
        <p:spPr>
          <a:xfrm>
            <a:off x="2261937" y="10"/>
            <a:ext cx="9930061" cy="6857990"/>
          </a:xfrm>
          <a:prstGeom prst="rect">
            <a:avLst/>
          </a:prstGeom>
        </p:spPr>
      </p:pic>
      <p:sp>
        <p:nvSpPr>
          <p:cNvPr id="22" name="Rectangle 21">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EDFF90A-819B-38CD-9BAE-947AF6B1DD83}"/>
              </a:ext>
            </a:extLst>
          </p:cNvPr>
          <p:cNvSpPr>
            <a:spLocks noGrp="1"/>
          </p:cNvSpPr>
          <p:nvPr>
            <p:ph type="title"/>
          </p:nvPr>
        </p:nvSpPr>
        <p:spPr>
          <a:xfrm>
            <a:off x="838200" y="365125"/>
            <a:ext cx="3822189" cy="1899912"/>
          </a:xfrm>
        </p:spPr>
        <p:txBody>
          <a:bodyPr vert="horz" lIns="91440" tIns="45720" rIns="91440" bIns="45720" rtlCol="0" anchor="ctr">
            <a:normAutofit/>
          </a:bodyPr>
          <a:lstStyle/>
          <a:p>
            <a:r>
              <a:rPr lang="en-US" sz="4000" dirty="0"/>
              <a:t>Conclusion</a:t>
            </a:r>
          </a:p>
        </p:txBody>
      </p:sp>
      <p:sp>
        <p:nvSpPr>
          <p:cNvPr id="3" name="Text Placeholder 2">
            <a:extLst>
              <a:ext uri="{FF2B5EF4-FFF2-40B4-BE49-F238E27FC236}">
                <a16:creationId xmlns:a16="http://schemas.microsoft.com/office/drawing/2014/main" id="{5284F23A-653B-E740-BBEB-5F44FC3E4FF8}"/>
              </a:ext>
            </a:extLst>
          </p:cNvPr>
          <p:cNvSpPr>
            <a:spLocks noGrp="1"/>
          </p:cNvSpPr>
          <p:nvPr>
            <p:ph type="body" idx="1"/>
          </p:nvPr>
        </p:nvSpPr>
        <p:spPr>
          <a:xfrm>
            <a:off x="838200" y="2434201"/>
            <a:ext cx="3822189" cy="3742762"/>
          </a:xfrm>
        </p:spPr>
        <p:txBody>
          <a:bodyPr vert="horz" lIns="91440" tIns="45720" rIns="91440" bIns="45720" rtlCol="0">
            <a:normAutofit/>
          </a:bodyPr>
          <a:lstStyle/>
          <a:p>
            <a:pPr marL="0" indent="0">
              <a:buNone/>
            </a:pPr>
            <a:r>
              <a:rPr lang="en-US" sz="2000" dirty="0"/>
              <a:t>So, if you are searching for an efficient and automatic program to create professional certificates in short amount of time all the while having fun doing it, we say, “Search no more”.</a:t>
            </a:r>
          </a:p>
        </p:txBody>
      </p:sp>
    </p:spTree>
    <p:extLst>
      <p:ext uri="{BB962C8B-B14F-4D97-AF65-F5344CB8AC3E}">
        <p14:creationId xmlns:p14="http://schemas.microsoft.com/office/powerpoint/2010/main" val="1738607884"/>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0E99BE5-E4B3-7146-493D-CD02CC3C1C14}"/>
              </a:ext>
            </a:extLst>
          </p:cNvPr>
          <p:cNvSpPr>
            <a:spLocks noGrp="1"/>
          </p:cNvSpPr>
          <p:nvPr>
            <p:ph type="title"/>
          </p:nvPr>
        </p:nvSpPr>
        <p:spPr>
          <a:xfrm>
            <a:off x="838201" y="365125"/>
            <a:ext cx="5251316" cy="1807305"/>
          </a:xfrm>
        </p:spPr>
        <p:txBody>
          <a:bodyPr vert="horz" lIns="91440" tIns="45720" rIns="91440" bIns="45720" rtlCol="0" anchor="ctr">
            <a:normAutofit/>
          </a:bodyPr>
          <a:lstStyle/>
          <a:p>
            <a:r>
              <a:rPr lang="en-US" dirty="0">
                <a:effectLst>
                  <a:outerShdw blurRad="38100" dist="38100" dir="2700000" algn="tl">
                    <a:srgbClr val="000000">
                      <a:alpha val="43137"/>
                    </a:srgbClr>
                  </a:outerShdw>
                </a:effectLst>
              </a:rPr>
              <a:t>TEAM</a:t>
            </a:r>
          </a:p>
        </p:txBody>
      </p:sp>
      <p:sp>
        <p:nvSpPr>
          <p:cNvPr id="3" name="Text Placeholder 2">
            <a:extLst>
              <a:ext uri="{FF2B5EF4-FFF2-40B4-BE49-F238E27FC236}">
                <a16:creationId xmlns:a16="http://schemas.microsoft.com/office/drawing/2014/main" id="{60C8EBE4-132B-2210-EEB6-125949005A18}"/>
              </a:ext>
            </a:extLst>
          </p:cNvPr>
          <p:cNvSpPr>
            <a:spLocks noGrp="1"/>
          </p:cNvSpPr>
          <p:nvPr>
            <p:ph type="body" idx="1"/>
          </p:nvPr>
        </p:nvSpPr>
        <p:spPr>
          <a:xfrm>
            <a:off x="1426022" y="2277836"/>
            <a:ext cx="4800146" cy="4013427"/>
          </a:xfrm>
        </p:spPr>
        <p:txBody>
          <a:bodyPr vert="horz" lIns="91440" tIns="45720" rIns="91440" bIns="45720" rtlCol="0">
            <a:normAutofit/>
          </a:bodyPr>
          <a:lstStyle/>
          <a:p>
            <a:pPr marL="0" indent="0">
              <a:buNone/>
            </a:pPr>
            <a:r>
              <a:rPr lang="en-US" dirty="0"/>
              <a:t>Aadarsha Humagain</a:t>
            </a:r>
          </a:p>
          <a:p>
            <a:pPr marL="0" indent="0">
              <a:buNone/>
            </a:pPr>
            <a:r>
              <a:rPr lang="en-US" dirty="0"/>
              <a:t>Haruna </a:t>
            </a:r>
            <a:r>
              <a:rPr lang="en-US" dirty="0" err="1"/>
              <a:t>Izutsu</a:t>
            </a:r>
            <a:endParaRPr lang="en-US" dirty="0"/>
          </a:p>
          <a:p>
            <a:pPr marL="0" indent="0">
              <a:buNone/>
            </a:pPr>
            <a:r>
              <a:rPr lang="en-US" dirty="0"/>
              <a:t>Mohammed </a:t>
            </a:r>
            <a:r>
              <a:rPr lang="en-US" dirty="0" err="1"/>
              <a:t>Tagoe</a:t>
            </a:r>
            <a:r>
              <a:rPr lang="en-US" dirty="0"/>
              <a:t> </a:t>
            </a:r>
          </a:p>
        </p:txBody>
      </p:sp>
      <p:pic>
        <p:nvPicPr>
          <p:cNvPr id="8" name="Picture 7" descr="Skydivers make a formation above the clouds">
            <a:extLst>
              <a:ext uri="{FF2B5EF4-FFF2-40B4-BE49-F238E27FC236}">
                <a16:creationId xmlns:a16="http://schemas.microsoft.com/office/drawing/2014/main" id="{34BCBC28-F508-8281-BE85-A1A092639C31}"/>
              </a:ext>
            </a:extLst>
          </p:cNvPr>
          <p:cNvPicPr>
            <a:picLocks noChangeAspect="1"/>
          </p:cNvPicPr>
          <p:nvPr/>
        </p:nvPicPr>
        <p:blipFill rotWithShape="1">
          <a:blip r:embed="rId2"/>
          <a:srcRect l="26510" r="15452" b="-1"/>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pic>
        <p:nvPicPr>
          <p:cNvPr id="10" name="Graphic 9" descr="Crown with solid fill">
            <a:extLst>
              <a:ext uri="{FF2B5EF4-FFF2-40B4-BE49-F238E27FC236}">
                <a16:creationId xmlns:a16="http://schemas.microsoft.com/office/drawing/2014/main" id="{18E46508-1097-D6CC-5C07-CD8E082FDE5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flipH="1">
            <a:off x="785582" y="3200402"/>
            <a:ext cx="500741" cy="500741"/>
          </a:xfrm>
          <a:prstGeom prst="rect">
            <a:avLst/>
          </a:prstGeom>
        </p:spPr>
      </p:pic>
      <p:pic>
        <p:nvPicPr>
          <p:cNvPr id="12" name="Graphic 11" descr="Crown with solid fill">
            <a:extLst>
              <a:ext uri="{FF2B5EF4-FFF2-40B4-BE49-F238E27FC236}">
                <a16:creationId xmlns:a16="http://schemas.microsoft.com/office/drawing/2014/main" id="{D49C1FB3-3751-B66C-CB99-E39518BC05C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flipH="1">
            <a:off x="785583" y="2197226"/>
            <a:ext cx="500742" cy="500742"/>
          </a:xfrm>
          <a:prstGeom prst="rect">
            <a:avLst/>
          </a:prstGeom>
        </p:spPr>
      </p:pic>
      <p:pic>
        <p:nvPicPr>
          <p:cNvPr id="13" name="Graphic 12" descr="Crown with solid fill">
            <a:extLst>
              <a:ext uri="{FF2B5EF4-FFF2-40B4-BE49-F238E27FC236}">
                <a16:creationId xmlns:a16="http://schemas.microsoft.com/office/drawing/2014/main" id="{D083B471-4788-2C53-72E8-3BDED2FA843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85581" y="2697968"/>
            <a:ext cx="500742" cy="500742"/>
          </a:xfrm>
          <a:prstGeom prst="rect">
            <a:avLst/>
          </a:prstGeom>
        </p:spPr>
      </p:pic>
    </p:spTree>
    <p:extLst>
      <p:ext uri="{BB962C8B-B14F-4D97-AF65-F5344CB8AC3E}">
        <p14:creationId xmlns:p14="http://schemas.microsoft.com/office/powerpoint/2010/main" val="962786278"/>
      </p:ext>
    </p:extLst>
  </p:cSld>
  <p:clrMapOvr>
    <a:masterClrMapping/>
  </p:clrMapOvr>
  <mc:AlternateContent xmlns:mc="http://schemas.openxmlformats.org/markup-compatibility/2006" xmlns:p14="http://schemas.microsoft.com/office/powerpoint/2010/main">
    <mc:Choice Requires="p14">
      <p:transition spd="slow" p14:dur="3000">
        <p14:shred/>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23E547B5-89CF-4EC0-96DE-25771AED07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3F0B8CEB-8279-4E5E-A0CE-1FC9F71736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782" y="0"/>
            <a:ext cx="7421217" cy="685799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BCB8C92-464C-F03F-70BD-215A3C55592E}"/>
              </a:ext>
            </a:extLst>
          </p:cNvPr>
          <p:cNvSpPr>
            <a:spLocks noGrp="1"/>
          </p:cNvSpPr>
          <p:nvPr>
            <p:ph type="title"/>
          </p:nvPr>
        </p:nvSpPr>
        <p:spPr>
          <a:xfrm>
            <a:off x="7320466" y="609600"/>
            <a:ext cx="4140014" cy="1330839"/>
          </a:xfrm>
        </p:spPr>
        <p:txBody>
          <a:bodyPr vert="horz" lIns="91440" tIns="45720" rIns="91440" bIns="45720" rtlCol="0" anchor="ctr">
            <a:normAutofit/>
          </a:bodyPr>
          <a:lstStyle/>
          <a:p>
            <a:r>
              <a:rPr lang="en-US" dirty="0"/>
              <a:t>Introduction</a:t>
            </a:r>
          </a:p>
        </p:txBody>
      </p:sp>
      <p:pic>
        <p:nvPicPr>
          <p:cNvPr id="7" name="Picture 6" descr="A person holding a sign with question marks&#10;&#10;Description automatically generated">
            <a:extLst>
              <a:ext uri="{FF2B5EF4-FFF2-40B4-BE49-F238E27FC236}">
                <a16:creationId xmlns:a16="http://schemas.microsoft.com/office/drawing/2014/main" id="{EE04B634-D45E-881C-FD25-A2E0C532E47B}"/>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10910" r="12605" b="-1"/>
          <a:stretch/>
        </p:blipFill>
        <p:spPr>
          <a:xfrm>
            <a:off x="20" y="10"/>
            <a:ext cx="6901711" cy="6857990"/>
          </a:xfrm>
          <a:custGeom>
            <a:avLst/>
            <a:gdLst/>
            <a:ahLst/>
            <a:cxnLst/>
            <a:rect l="l" t="t" r="r" b="b"/>
            <a:pathLst>
              <a:path w="6901731" h="6858000">
                <a:moveTo>
                  <a:pt x="0" y="0"/>
                </a:moveTo>
                <a:lnTo>
                  <a:pt x="6897896" y="5958"/>
                </a:lnTo>
                <a:lnTo>
                  <a:pt x="6866823" y="62592"/>
                </a:lnTo>
                <a:lnTo>
                  <a:pt x="6901731" y="89476"/>
                </a:lnTo>
                <a:lnTo>
                  <a:pt x="6901731" y="103833"/>
                </a:lnTo>
                <a:lnTo>
                  <a:pt x="6900034" y="110092"/>
                </a:lnTo>
                <a:lnTo>
                  <a:pt x="6901731" y="113679"/>
                </a:lnTo>
                <a:lnTo>
                  <a:pt x="6901731" y="405560"/>
                </a:lnTo>
                <a:lnTo>
                  <a:pt x="6900456" y="429509"/>
                </a:lnTo>
                <a:cubicBezTo>
                  <a:pt x="6892773" y="535647"/>
                  <a:pt x="6878314" y="537918"/>
                  <a:pt x="6886342" y="636808"/>
                </a:cubicBezTo>
                <a:cubicBezTo>
                  <a:pt x="6892506" y="756883"/>
                  <a:pt x="6864504" y="771443"/>
                  <a:pt x="6851784" y="839073"/>
                </a:cubicBezTo>
                <a:cubicBezTo>
                  <a:pt x="6838675" y="892655"/>
                  <a:pt x="6864124" y="961738"/>
                  <a:pt x="6845760" y="994930"/>
                </a:cubicBezTo>
                <a:cubicBezTo>
                  <a:pt x="6833572" y="1024166"/>
                  <a:pt x="6859282" y="1058905"/>
                  <a:pt x="6845601" y="1112932"/>
                </a:cubicBezTo>
                <a:cubicBezTo>
                  <a:pt x="6838700" y="1149910"/>
                  <a:pt x="6829138" y="1151035"/>
                  <a:pt x="6820235" y="1187433"/>
                </a:cubicBezTo>
                <a:cubicBezTo>
                  <a:pt x="6815504" y="1196464"/>
                  <a:pt x="6777707" y="1338549"/>
                  <a:pt x="6759643" y="1337010"/>
                </a:cubicBezTo>
                <a:cubicBezTo>
                  <a:pt x="6737660" y="1337296"/>
                  <a:pt x="6760650" y="1396341"/>
                  <a:pt x="6736375" y="1382272"/>
                </a:cubicBezTo>
                <a:cubicBezTo>
                  <a:pt x="6755741" y="1415836"/>
                  <a:pt x="6714675" y="1414567"/>
                  <a:pt x="6701292" y="1432111"/>
                </a:cubicBezTo>
                <a:cubicBezTo>
                  <a:pt x="6721110" y="1460185"/>
                  <a:pt x="6692106" y="1490815"/>
                  <a:pt x="6686578" y="1518624"/>
                </a:cubicBezTo>
                <a:cubicBezTo>
                  <a:pt x="6682512" y="1567002"/>
                  <a:pt x="6679579" y="1571443"/>
                  <a:pt x="6670824" y="1607743"/>
                </a:cubicBezTo>
                <a:cubicBezTo>
                  <a:pt x="6671133" y="1629590"/>
                  <a:pt x="6663161" y="1656870"/>
                  <a:pt x="6664392" y="1696405"/>
                </a:cubicBezTo>
                <a:cubicBezTo>
                  <a:pt x="6655686" y="1770486"/>
                  <a:pt x="6641938" y="1757082"/>
                  <a:pt x="6642880" y="1812372"/>
                </a:cubicBezTo>
                <a:cubicBezTo>
                  <a:pt x="6638579" y="1872475"/>
                  <a:pt x="6619231" y="1825476"/>
                  <a:pt x="6612547" y="1876437"/>
                </a:cubicBezTo>
                <a:cubicBezTo>
                  <a:pt x="6600695" y="1913834"/>
                  <a:pt x="6591061" y="1923231"/>
                  <a:pt x="6571760" y="1953331"/>
                </a:cubicBezTo>
                <a:cubicBezTo>
                  <a:pt x="6561039" y="1989021"/>
                  <a:pt x="6544090" y="2087896"/>
                  <a:pt x="6520213" y="2096455"/>
                </a:cubicBezTo>
                <a:lnTo>
                  <a:pt x="6492461" y="2188148"/>
                </a:lnTo>
                <a:cubicBezTo>
                  <a:pt x="6504372" y="2211333"/>
                  <a:pt x="6489131" y="2253220"/>
                  <a:pt x="6471854" y="2259117"/>
                </a:cubicBezTo>
                <a:cubicBezTo>
                  <a:pt x="6466151" y="2287829"/>
                  <a:pt x="6440452" y="2301346"/>
                  <a:pt x="6439832" y="2328334"/>
                </a:cubicBezTo>
                <a:cubicBezTo>
                  <a:pt x="6431013" y="2351201"/>
                  <a:pt x="6444250" y="2396409"/>
                  <a:pt x="6425162" y="2408211"/>
                </a:cubicBezTo>
                <a:lnTo>
                  <a:pt x="6417221" y="2427382"/>
                </a:lnTo>
                <a:lnTo>
                  <a:pt x="6425030" y="2464387"/>
                </a:lnTo>
                <a:lnTo>
                  <a:pt x="6406293" y="2472223"/>
                </a:lnTo>
                <a:cubicBezTo>
                  <a:pt x="6406862" y="2477277"/>
                  <a:pt x="6406486" y="2491723"/>
                  <a:pt x="6405400" y="2493547"/>
                </a:cubicBezTo>
                <a:lnTo>
                  <a:pt x="6374829" y="2532070"/>
                </a:lnTo>
                <a:cubicBezTo>
                  <a:pt x="6374597" y="2545374"/>
                  <a:pt x="6360976" y="2563797"/>
                  <a:pt x="6350864" y="2577422"/>
                </a:cubicBezTo>
                <a:cubicBezTo>
                  <a:pt x="6327056" y="2632768"/>
                  <a:pt x="6341262" y="2616275"/>
                  <a:pt x="6329174" y="2663854"/>
                </a:cubicBezTo>
                <a:cubicBezTo>
                  <a:pt x="6326303" y="2703642"/>
                  <a:pt x="6332854" y="2709643"/>
                  <a:pt x="6315095" y="2741507"/>
                </a:cubicBezTo>
                <a:cubicBezTo>
                  <a:pt x="6319921" y="2740191"/>
                  <a:pt x="6321925" y="2742004"/>
                  <a:pt x="6322463" y="2745641"/>
                </a:cubicBezTo>
                <a:cubicBezTo>
                  <a:pt x="6322245" y="2747982"/>
                  <a:pt x="6322027" y="2750323"/>
                  <a:pt x="6321808" y="2752663"/>
                </a:cubicBezTo>
                <a:lnTo>
                  <a:pt x="6314569" y="2756718"/>
                </a:lnTo>
                <a:cubicBezTo>
                  <a:pt x="6289324" y="2773686"/>
                  <a:pt x="6317551" y="2780051"/>
                  <a:pt x="6315211" y="2811618"/>
                </a:cubicBezTo>
                <a:cubicBezTo>
                  <a:pt x="6315620" y="2826627"/>
                  <a:pt x="6296047" y="2885298"/>
                  <a:pt x="6302211" y="2882314"/>
                </a:cubicBezTo>
                <a:lnTo>
                  <a:pt x="6286167" y="2949597"/>
                </a:lnTo>
                <a:cubicBezTo>
                  <a:pt x="6286401" y="2994618"/>
                  <a:pt x="6286615" y="2971464"/>
                  <a:pt x="6287037" y="3008578"/>
                </a:cubicBezTo>
                <a:cubicBezTo>
                  <a:pt x="6293795" y="3029535"/>
                  <a:pt x="6274405" y="3114154"/>
                  <a:pt x="6259150" y="3123139"/>
                </a:cubicBezTo>
                <a:cubicBezTo>
                  <a:pt x="6250085" y="3189063"/>
                  <a:pt x="6269067" y="3151280"/>
                  <a:pt x="6272249" y="3227854"/>
                </a:cubicBezTo>
                <a:cubicBezTo>
                  <a:pt x="6278775" y="3295842"/>
                  <a:pt x="6289216" y="3303765"/>
                  <a:pt x="6292288" y="3378383"/>
                </a:cubicBezTo>
                <a:cubicBezTo>
                  <a:pt x="6303894" y="3395995"/>
                  <a:pt x="6287498" y="3432581"/>
                  <a:pt x="6288328" y="3459618"/>
                </a:cubicBezTo>
                <a:cubicBezTo>
                  <a:pt x="6289158" y="3486653"/>
                  <a:pt x="6299937" y="3538735"/>
                  <a:pt x="6297272" y="3540603"/>
                </a:cubicBezTo>
                <a:cubicBezTo>
                  <a:pt x="6296849" y="3577379"/>
                  <a:pt x="6294184" y="3587943"/>
                  <a:pt x="6291001" y="3638374"/>
                </a:cubicBezTo>
                <a:cubicBezTo>
                  <a:pt x="6283026" y="3666794"/>
                  <a:pt x="6265833" y="3731744"/>
                  <a:pt x="6283592" y="3763609"/>
                </a:cubicBezTo>
                <a:cubicBezTo>
                  <a:pt x="6264286" y="3758340"/>
                  <a:pt x="6290177" y="3803150"/>
                  <a:pt x="6274068" y="3814506"/>
                </a:cubicBezTo>
                <a:cubicBezTo>
                  <a:pt x="6260645" y="3821643"/>
                  <a:pt x="6265372" y="3836902"/>
                  <a:pt x="6262850" y="3850454"/>
                </a:cubicBezTo>
                <a:cubicBezTo>
                  <a:pt x="6250418" y="3863479"/>
                  <a:pt x="6250660" y="3955243"/>
                  <a:pt x="6257357" y="3975474"/>
                </a:cubicBezTo>
                <a:cubicBezTo>
                  <a:pt x="6245091" y="4036737"/>
                  <a:pt x="6237535" y="4029237"/>
                  <a:pt x="6257889" y="4073155"/>
                </a:cubicBezTo>
                <a:cubicBezTo>
                  <a:pt x="6259272" y="4085906"/>
                  <a:pt x="6239882" y="4116397"/>
                  <a:pt x="6237441" y="4126638"/>
                </a:cubicBezTo>
                <a:lnTo>
                  <a:pt x="6245587" y="4172738"/>
                </a:lnTo>
                <a:lnTo>
                  <a:pt x="6235772" y="4176721"/>
                </a:lnTo>
                <a:lnTo>
                  <a:pt x="6233287" y="4195136"/>
                </a:lnTo>
                <a:lnTo>
                  <a:pt x="6234619" y="4280850"/>
                </a:lnTo>
                <a:cubicBezTo>
                  <a:pt x="6239453" y="4320763"/>
                  <a:pt x="6223309" y="4337596"/>
                  <a:pt x="6219318" y="4402526"/>
                </a:cubicBezTo>
                <a:cubicBezTo>
                  <a:pt x="6205466" y="4516209"/>
                  <a:pt x="6216183" y="4588729"/>
                  <a:pt x="6216810" y="4651172"/>
                </a:cubicBezTo>
                <a:cubicBezTo>
                  <a:pt x="6217673" y="4756959"/>
                  <a:pt x="6228654" y="4824005"/>
                  <a:pt x="6225945" y="4916779"/>
                </a:cubicBezTo>
                <a:cubicBezTo>
                  <a:pt x="6217032" y="4993010"/>
                  <a:pt x="6264271" y="4984591"/>
                  <a:pt x="6230174" y="5051379"/>
                </a:cubicBezTo>
                <a:cubicBezTo>
                  <a:pt x="6235713" y="5056951"/>
                  <a:pt x="6239420" y="5163714"/>
                  <a:pt x="6242600" y="5170879"/>
                </a:cubicBezTo>
                <a:lnTo>
                  <a:pt x="6235996" y="5216428"/>
                </a:lnTo>
                <a:lnTo>
                  <a:pt x="6214638" y="5285298"/>
                </a:lnTo>
                <a:cubicBezTo>
                  <a:pt x="6211392" y="5297492"/>
                  <a:pt x="6225576" y="5312063"/>
                  <a:pt x="6228432" y="5317696"/>
                </a:cubicBezTo>
                <a:lnTo>
                  <a:pt x="6246496" y="5398787"/>
                </a:lnTo>
                <a:lnTo>
                  <a:pt x="6244793" y="5399530"/>
                </a:lnTo>
                <a:lnTo>
                  <a:pt x="6241695" y="5406948"/>
                </a:lnTo>
                <a:lnTo>
                  <a:pt x="6267461" y="5499413"/>
                </a:lnTo>
                <a:cubicBezTo>
                  <a:pt x="6285387" y="5533848"/>
                  <a:pt x="6284888" y="5550029"/>
                  <a:pt x="6295987" y="5582659"/>
                </a:cubicBezTo>
                <a:cubicBezTo>
                  <a:pt x="6311253" y="5681724"/>
                  <a:pt x="6295439" y="5695558"/>
                  <a:pt x="6364803" y="5784263"/>
                </a:cubicBezTo>
                <a:cubicBezTo>
                  <a:pt x="6379348" y="5818651"/>
                  <a:pt x="6412475" y="5906802"/>
                  <a:pt x="6423050" y="5922637"/>
                </a:cubicBezTo>
                <a:cubicBezTo>
                  <a:pt x="6445210" y="5973612"/>
                  <a:pt x="6468179" y="6023873"/>
                  <a:pt x="6497767" y="6090108"/>
                </a:cubicBezTo>
                <a:cubicBezTo>
                  <a:pt x="6571895" y="6150548"/>
                  <a:pt x="6572491" y="6236583"/>
                  <a:pt x="6606710" y="6281543"/>
                </a:cubicBezTo>
                <a:cubicBezTo>
                  <a:pt x="6633675" y="6335892"/>
                  <a:pt x="6654357" y="6388782"/>
                  <a:pt x="6667540" y="6443715"/>
                </a:cubicBezTo>
                <a:cubicBezTo>
                  <a:pt x="6685192" y="6466826"/>
                  <a:pt x="6650500" y="6508701"/>
                  <a:pt x="6659722" y="6550105"/>
                </a:cubicBezTo>
                <a:cubicBezTo>
                  <a:pt x="6665926" y="6645044"/>
                  <a:pt x="6669126" y="6627536"/>
                  <a:pt x="6671805" y="6687397"/>
                </a:cubicBezTo>
                <a:cubicBezTo>
                  <a:pt x="6682671" y="6733683"/>
                  <a:pt x="6665210" y="6772117"/>
                  <a:pt x="6669658" y="6806602"/>
                </a:cubicBezTo>
                <a:cubicBezTo>
                  <a:pt x="6661174" y="6812658"/>
                  <a:pt x="6667097" y="6831470"/>
                  <a:pt x="6675783" y="6850325"/>
                </a:cubicBezTo>
                <a:lnTo>
                  <a:pt x="6679704" y="6858000"/>
                </a:lnTo>
                <a:lnTo>
                  <a:pt x="4532241" y="6858000"/>
                </a:lnTo>
                <a:lnTo>
                  <a:pt x="1208596" y="6858000"/>
                </a:lnTo>
                <a:lnTo>
                  <a:pt x="0" y="6858000"/>
                </a:lnTo>
                <a:close/>
              </a:path>
            </a:pathLst>
          </a:custGeom>
        </p:spPr>
      </p:pic>
      <p:sp>
        <p:nvSpPr>
          <p:cNvPr id="3" name="Text Placeholder 2">
            <a:extLst>
              <a:ext uri="{FF2B5EF4-FFF2-40B4-BE49-F238E27FC236}">
                <a16:creationId xmlns:a16="http://schemas.microsoft.com/office/drawing/2014/main" id="{D70B74CA-261D-D291-C1D8-250E8A8A35D5}"/>
              </a:ext>
            </a:extLst>
          </p:cNvPr>
          <p:cNvSpPr>
            <a:spLocks noGrp="1"/>
          </p:cNvSpPr>
          <p:nvPr>
            <p:ph type="body" idx="1"/>
          </p:nvPr>
        </p:nvSpPr>
        <p:spPr>
          <a:xfrm>
            <a:off x="7320465" y="2194102"/>
            <a:ext cx="4140013" cy="3908586"/>
          </a:xfrm>
        </p:spPr>
        <p:txBody>
          <a:bodyPr vert="horz" lIns="91440" tIns="45720" rIns="91440" bIns="45720" rtlCol="0">
            <a:normAutofit/>
          </a:bodyPr>
          <a:lstStyle/>
          <a:p>
            <a:pPr marL="0"/>
            <a:r>
              <a:rPr lang="en-US" sz="2000"/>
              <a:t>Firstly, thank you for showing interest in our project. We are here today to give some details of our project, its development process, its benefits and applications, its drawbacks and our future goals.</a:t>
            </a:r>
          </a:p>
        </p:txBody>
      </p:sp>
    </p:spTree>
    <p:extLst>
      <p:ext uri="{BB962C8B-B14F-4D97-AF65-F5344CB8AC3E}">
        <p14:creationId xmlns:p14="http://schemas.microsoft.com/office/powerpoint/2010/main" val="405378075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Glasses on top of a book">
            <a:extLst>
              <a:ext uri="{FF2B5EF4-FFF2-40B4-BE49-F238E27FC236}">
                <a16:creationId xmlns:a16="http://schemas.microsoft.com/office/drawing/2014/main" id="{7824A9A5-7FC9-56E4-2C1B-A35940316A24}"/>
              </a:ext>
            </a:extLst>
          </p:cNvPr>
          <p:cNvPicPr>
            <a:picLocks noChangeAspect="1"/>
          </p:cNvPicPr>
          <p:nvPr/>
        </p:nvPicPr>
        <p:blipFill rotWithShape="1">
          <a:blip r:embed="rId2"/>
          <a:srcRect r="6588" b="-1"/>
          <a:stretch/>
        </p:blipFill>
        <p:spPr>
          <a:xfrm>
            <a:off x="1" y="10"/>
            <a:ext cx="9669642" cy="6857990"/>
          </a:xfrm>
          <a:prstGeom prst="rect">
            <a:avLst/>
          </a:prstGeom>
        </p:spPr>
      </p:pic>
      <p:sp>
        <p:nvSpPr>
          <p:cNvPr id="21" name="Rectangle 20">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ED74B5E-6C7B-A4CC-A807-285ADCC2A262}"/>
              </a:ext>
            </a:extLst>
          </p:cNvPr>
          <p:cNvSpPr>
            <a:spLocks noGrp="1"/>
          </p:cNvSpPr>
          <p:nvPr>
            <p:ph type="title"/>
          </p:nvPr>
        </p:nvSpPr>
        <p:spPr>
          <a:xfrm>
            <a:off x="7531610" y="365125"/>
            <a:ext cx="3822189" cy="1899912"/>
          </a:xfrm>
        </p:spPr>
        <p:txBody>
          <a:bodyPr vert="horz" lIns="91440" tIns="45720" rIns="91440" bIns="45720" rtlCol="0" anchor="ctr">
            <a:normAutofit/>
          </a:bodyPr>
          <a:lstStyle/>
          <a:p>
            <a:r>
              <a:rPr lang="en-US" sz="4000" dirty="0"/>
              <a:t>Grading System Overview</a:t>
            </a:r>
          </a:p>
        </p:txBody>
      </p:sp>
      <p:sp>
        <p:nvSpPr>
          <p:cNvPr id="3" name="Text Placeholder 2">
            <a:extLst>
              <a:ext uri="{FF2B5EF4-FFF2-40B4-BE49-F238E27FC236}">
                <a16:creationId xmlns:a16="http://schemas.microsoft.com/office/drawing/2014/main" id="{ADE3B7BB-866D-AA5F-A492-5612D8BB154B}"/>
              </a:ext>
            </a:extLst>
          </p:cNvPr>
          <p:cNvSpPr>
            <a:spLocks noGrp="1"/>
          </p:cNvSpPr>
          <p:nvPr>
            <p:ph type="body" idx="1"/>
          </p:nvPr>
        </p:nvSpPr>
        <p:spPr>
          <a:xfrm>
            <a:off x="7531610" y="2434201"/>
            <a:ext cx="3822189" cy="3742762"/>
          </a:xfrm>
        </p:spPr>
        <p:txBody>
          <a:bodyPr vert="horz" lIns="91440" tIns="45720" rIns="91440" bIns="45720" rtlCol="0">
            <a:normAutofit/>
          </a:bodyPr>
          <a:lstStyle/>
          <a:p>
            <a:r>
              <a:rPr lang="en-US" sz="1900" dirty="0"/>
              <a:t>Our grading system is designed to assess and evaluate students' performance fundamentally based on the percentage calculated using the grades they have achieved in various subjects that they have studied. Using simple python functions, we accept the grades from various subjects of the students to calculate percentage score and feed it to our certificate generator.</a:t>
            </a:r>
          </a:p>
        </p:txBody>
      </p:sp>
    </p:spTree>
    <p:extLst>
      <p:ext uri="{BB962C8B-B14F-4D97-AF65-F5344CB8AC3E}">
        <p14:creationId xmlns:p14="http://schemas.microsoft.com/office/powerpoint/2010/main" val="233021447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descr="A digital stock market graph">
            <a:extLst>
              <a:ext uri="{FF2B5EF4-FFF2-40B4-BE49-F238E27FC236}">
                <a16:creationId xmlns:a16="http://schemas.microsoft.com/office/drawing/2014/main" id="{B2BC0755-D4CC-4E53-0ED7-B4EE00645811}"/>
              </a:ext>
            </a:extLst>
          </p:cNvPr>
          <p:cNvPicPr>
            <a:picLocks noChangeAspect="1"/>
          </p:cNvPicPr>
          <p:nvPr/>
        </p:nvPicPr>
        <p:blipFill rotWithShape="1">
          <a:blip r:embed="rId2"/>
          <a:srcRect l="4121" r="-1" b="-1"/>
          <a:stretch/>
        </p:blipFill>
        <p:spPr>
          <a:xfrm>
            <a:off x="2522356" y="10"/>
            <a:ext cx="9669642" cy="6857990"/>
          </a:xfrm>
          <a:prstGeom prst="rect">
            <a:avLst/>
          </a:prstGeom>
        </p:spPr>
      </p:pic>
      <p:sp>
        <p:nvSpPr>
          <p:cNvPr id="21" name="Rectangle 20">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4491CFB-1F50-2022-A7BC-74FA6768D058}"/>
              </a:ext>
            </a:extLst>
          </p:cNvPr>
          <p:cNvSpPr>
            <a:spLocks noGrp="1"/>
          </p:cNvSpPr>
          <p:nvPr>
            <p:ph type="title"/>
          </p:nvPr>
        </p:nvSpPr>
        <p:spPr>
          <a:xfrm>
            <a:off x="838200" y="365125"/>
            <a:ext cx="3822189" cy="1899912"/>
          </a:xfrm>
        </p:spPr>
        <p:txBody>
          <a:bodyPr vert="horz" lIns="91440" tIns="45720" rIns="91440" bIns="45720" rtlCol="0" anchor="ctr">
            <a:normAutofit/>
          </a:bodyPr>
          <a:lstStyle/>
          <a:p>
            <a:r>
              <a:rPr lang="en-US" sz="4000"/>
              <a:t>Process of the system:</a:t>
            </a:r>
          </a:p>
        </p:txBody>
      </p:sp>
      <p:sp>
        <p:nvSpPr>
          <p:cNvPr id="3" name="Text Placeholder 2">
            <a:extLst>
              <a:ext uri="{FF2B5EF4-FFF2-40B4-BE49-F238E27FC236}">
                <a16:creationId xmlns:a16="http://schemas.microsoft.com/office/drawing/2014/main" id="{1D072F3A-E9F6-4806-3F2B-6F1FB05353BE}"/>
              </a:ext>
            </a:extLst>
          </p:cNvPr>
          <p:cNvSpPr>
            <a:spLocks noGrp="1"/>
          </p:cNvSpPr>
          <p:nvPr>
            <p:ph type="body" idx="1"/>
          </p:nvPr>
        </p:nvSpPr>
        <p:spPr>
          <a:xfrm>
            <a:off x="838200" y="2434201"/>
            <a:ext cx="3822189" cy="3742762"/>
          </a:xfrm>
        </p:spPr>
        <p:txBody>
          <a:bodyPr vert="horz" lIns="91440" tIns="45720" rIns="91440" bIns="45720" rtlCol="0">
            <a:normAutofit/>
          </a:bodyPr>
          <a:lstStyle/>
          <a:p>
            <a:pPr marL="514350"/>
            <a:r>
              <a:rPr lang="en-US" sz="2000"/>
              <a:t>Data Entry</a:t>
            </a:r>
          </a:p>
          <a:p>
            <a:pPr marL="514350"/>
            <a:r>
              <a:rPr lang="en-US" sz="2000"/>
              <a:t>Percentage Calculation</a:t>
            </a:r>
          </a:p>
          <a:p>
            <a:pPr marL="514350"/>
            <a:r>
              <a:rPr lang="en-US" sz="2000"/>
              <a:t>Saving data to database</a:t>
            </a:r>
          </a:p>
          <a:p>
            <a:pPr marL="514350"/>
            <a:r>
              <a:rPr lang="en-US" sz="2000"/>
              <a:t>Certificate generation</a:t>
            </a:r>
          </a:p>
        </p:txBody>
      </p:sp>
    </p:spTree>
    <p:extLst>
      <p:ext uri="{BB962C8B-B14F-4D97-AF65-F5344CB8AC3E}">
        <p14:creationId xmlns:p14="http://schemas.microsoft.com/office/powerpoint/2010/main" val="191997435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B65C0385-5E30-4D2E-AF9F-4639659D3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876FD9D7-A48E-0657-D097-F1C8DD641E88}"/>
              </a:ext>
              <a:ext uri="{C183D7F6-B498-43B3-948B-1728B52AA6E4}">
                <adec:decorative xmlns:adec="http://schemas.microsoft.com/office/drawing/2017/decorative" val="1"/>
              </a:ext>
            </a:extLst>
          </p:cNvPr>
          <p:cNvPicPr>
            <a:picLocks noChangeAspect="1"/>
          </p:cNvPicPr>
          <p:nvPr/>
        </p:nvPicPr>
        <p:blipFill rotWithShape="1">
          <a:blip r:embed="rId2"/>
          <a:srcRect l="10458" r="6324" b="-2"/>
          <a:stretch/>
        </p:blipFill>
        <p:spPr>
          <a:xfrm>
            <a:off x="20" y="1666568"/>
            <a:ext cx="6106195" cy="5191432"/>
          </a:xfrm>
          <a:prstGeom prst="rect">
            <a:avLst/>
          </a:prstGeom>
        </p:spPr>
      </p:pic>
      <p:sp useBgFill="1">
        <p:nvSpPr>
          <p:cNvPr id="11" name="Rectangle 10">
            <a:extLst>
              <a:ext uri="{FF2B5EF4-FFF2-40B4-BE49-F238E27FC236}">
                <a16:creationId xmlns:a16="http://schemas.microsoft.com/office/drawing/2014/main" id="{E335820B-3A29-42C5-AA8D-10ECA43CD9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1729117"/>
          </a:xfrm>
          <a:prstGeom prst="rect">
            <a:avLst/>
          </a:prstGeom>
          <a:ln>
            <a:noFill/>
          </a:ln>
          <a:effectLst>
            <a:outerShdw blurRad="368300" dist="101600" dir="5460000" sx="90000" sy="90000" algn="t"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3C51B39-8BE7-17B9-40E7-F11C09D74D18}"/>
              </a:ext>
            </a:extLst>
          </p:cNvPr>
          <p:cNvSpPr>
            <a:spLocks noGrp="1"/>
          </p:cNvSpPr>
          <p:nvPr>
            <p:ph type="title"/>
          </p:nvPr>
        </p:nvSpPr>
        <p:spPr>
          <a:xfrm>
            <a:off x="761801" y="352766"/>
            <a:ext cx="10591999" cy="1023584"/>
          </a:xfrm>
        </p:spPr>
        <p:txBody>
          <a:bodyPr vert="horz" lIns="91440" tIns="45720" rIns="91440" bIns="45720" rtlCol="0" anchor="ctr">
            <a:normAutofit/>
          </a:bodyPr>
          <a:lstStyle/>
          <a:p>
            <a:r>
              <a:rPr lang="en-US" sz="4000" dirty="0"/>
              <a:t>1) Data Entry</a:t>
            </a:r>
          </a:p>
        </p:txBody>
      </p:sp>
      <p:sp>
        <p:nvSpPr>
          <p:cNvPr id="3" name="Text Placeholder 2">
            <a:extLst>
              <a:ext uri="{FF2B5EF4-FFF2-40B4-BE49-F238E27FC236}">
                <a16:creationId xmlns:a16="http://schemas.microsoft.com/office/drawing/2014/main" id="{5B8F5883-4A6A-15A0-D0BB-E40D054E71D7}"/>
              </a:ext>
            </a:extLst>
          </p:cNvPr>
          <p:cNvSpPr>
            <a:spLocks noGrp="1"/>
          </p:cNvSpPr>
          <p:nvPr>
            <p:ph type="body" idx="1"/>
          </p:nvPr>
        </p:nvSpPr>
        <p:spPr>
          <a:xfrm>
            <a:off x="6803408" y="2249766"/>
            <a:ext cx="4550391" cy="4070303"/>
          </a:xfrm>
        </p:spPr>
        <p:txBody>
          <a:bodyPr vert="horz" lIns="91440" tIns="45720" rIns="91440" bIns="45720" rtlCol="0" anchor="ctr">
            <a:normAutofit/>
          </a:bodyPr>
          <a:lstStyle/>
          <a:p>
            <a:pPr marL="0" indent="0">
              <a:buNone/>
            </a:pPr>
            <a:r>
              <a:rPr lang="en-US" sz="2000" dirty="0"/>
              <a:t>This is the first process in our system, getting the input from the user. We have provided a graphical UI to users to make it easier for them to enter the data and to allow them to actually see where they are entering the data. We have also used color to make the process less boring and to separate the different parts of the form for an overall easier and fun data entry process.</a:t>
            </a:r>
          </a:p>
        </p:txBody>
      </p:sp>
    </p:spTree>
    <p:extLst>
      <p:ext uri="{BB962C8B-B14F-4D97-AF65-F5344CB8AC3E}">
        <p14:creationId xmlns:p14="http://schemas.microsoft.com/office/powerpoint/2010/main" val="1511874543"/>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White calculator">
            <a:extLst>
              <a:ext uri="{FF2B5EF4-FFF2-40B4-BE49-F238E27FC236}">
                <a16:creationId xmlns:a16="http://schemas.microsoft.com/office/drawing/2014/main" id="{8F0D13DD-4DF2-C4CE-54BA-31A8B45458C8}"/>
              </a:ext>
            </a:extLst>
          </p:cNvPr>
          <p:cNvPicPr>
            <a:picLocks noChangeAspect="1"/>
          </p:cNvPicPr>
          <p:nvPr/>
        </p:nvPicPr>
        <p:blipFill rotWithShape="1">
          <a:blip r:embed="rId2"/>
          <a:srcRect r="5882" b="-1"/>
          <a:stretch/>
        </p:blipFill>
        <p:spPr>
          <a:xfrm>
            <a:off x="2522356" y="10"/>
            <a:ext cx="9669642" cy="6857990"/>
          </a:xfrm>
          <a:prstGeom prst="rect">
            <a:avLst/>
          </a:prstGeom>
        </p:spPr>
      </p:pic>
      <p:sp>
        <p:nvSpPr>
          <p:cNvPr id="18" name="Rectangle 17">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4F1C218-9A9B-68CE-B06C-A8A07F27494F}"/>
              </a:ext>
            </a:extLst>
          </p:cNvPr>
          <p:cNvSpPr>
            <a:spLocks noGrp="1"/>
          </p:cNvSpPr>
          <p:nvPr>
            <p:ph type="title"/>
          </p:nvPr>
        </p:nvSpPr>
        <p:spPr>
          <a:xfrm>
            <a:off x="838200" y="365125"/>
            <a:ext cx="3822189" cy="1899912"/>
          </a:xfrm>
        </p:spPr>
        <p:txBody>
          <a:bodyPr vert="horz" lIns="91440" tIns="45720" rIns="91440" bIns="45720" rtlCol="0" anchor="ctr">
            <a:normAutofit/>
          </a:bodyPr>
          <a:lstStyle/>
          <a:p>
            <a:r>
              <a:rPr lang="en-US" sz="4000"/>
              <a:t>2) Percentage Calculation</a:t>
            </a:r>
          </a:p>
        </p:txBody>
      </p:sp>
      <p:sp>
        <p:nvSpPr>
          <p:cNvPr id="3" name="Text Placeholder 2">
            <a:extLst>
              <a:ext uri="{FF2B5EF4-FFF2-40B4-BE49-F238E27FC236}">
                <a16:creationId xmlns:a16="http://schemas.microsoft.com/office/drawing/2014/main" id="{F78B13BF-CBEF-E49B-98E3-B5B436B30565}"/>
              </a:ext>
            </a:extLst>
          </p:cNvPr>
          <p:cNvSpPr>
            <a:spLocks noGrp="1"/>
          </p:cNvSpPr>
          <p:nvPr>
            <p:ph type="body" idx="1"/>
          </p:nvPr>
        </p:nvSpPr>
        <p:spPr>
          <a:xfrm>
            <a:off x="838200" y="2434201"/>
            <a:ext cx="3822189" cy="3742762"/>
          </a:xfrm>
        </p:spPr>
        <p:txBody>
          <a:bodyPr vert="horz" lIns="91440" tIns="45720" rIns="91440" bIns="45720" rtlCol="0">
            <a:normAutofit/>
          </a:bodyPr>
          <a:lstStyle/>
          <a:p>
            <a:pPr marL="0" indent="0">
              <a:buNone/>
            </a:pPr>
            <a:r>
              <a:rPr lang="en-US" sz="2000" dirty="0"/>
              <a:t>This is the next process in our system which begins immediately after the user feeds the data into our system. Our system, first of all, accepts the scores from all the subjects and calculates percentage using arithmetic operations and some basic python functions.</a:t>
            </a:r>
          </a:p>
        </p:txBody>
      </p:sp>
    </p:spTree>
    <p:extLst>
      <p:ext uri="{BB962C8B-B14F-4D97-AF65-F5344CB8AC3E}">
        <p14:creationId xmlns:p14="http://schemas.microsoft.com/office/powerpoint/2010/main" val="2690051928"/>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Graph on document with pen">
            <a:extLst>
              <a:ext uri="{FF2B5EF4-FFF2-40B4-BE49-F238E27FC236}">
                <a16:creationId xmlns:a16="http://schemas.microsoft.com/office/drawing/2014/main" id="{DB1E00F5-346B-6BB5-52B8-512BDA938C97}"/>
              </a:ext>
            </a:extLst>
          </p:cNvPr>
          <p:cNvPicPr>
            <a:picLocks noChangeAspect="1"/>
          </p:cNvPicPr>
          <p:nvPr/>
        </p:nvPicPr>
        <p:blipFill rotWithShape="1">
          <a:blip r:embed="rId2"/>
          <a:srcRect l="5884" r="-1" b="-1"/>
          <a:stretch/>
        </p:blipFill>
        <p:spPr>
          <a:xfrm>
            <a:off x="1" y="10"/>
            <a:ext cx="9669642" cy="6857990"/>
          </a:xfrm>
          <a:prstGeom prst="rect">
            <a:avLst/>
          </a:prstGeom>
        </p:spPr>
      </p:pic>
      <p:sp>
        <p:nvSpPr>
          <p:cNvPr id="20" name="Rectangle 19">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06B9150-3543-4044-3DB0-D8E2B6498CA3}"/>
              </a:ext>
            </a:extLst>
          </p:cNvPr>
          <p:cNvSpPr>
            <a:spLocks noGrp="1"/>
          </p:cNvSpPr>
          <p:nvPr>
            <p:ph type="title"/>
          </p:nvPr>
        </p:nvSpPr>
        <p:spPr>
          <a:xfrm>
            <a:off x="7927596" y="365125"/>
            <a:ext cx="4169329" cy="1983792"/>
          </a:xfrm>
        </p:spPr>
        <p:txBody>
          <a:bodyPr vert="horz" lIns="91440" tIns="45720" rIns="91440" bIns="45720" rtlCol="0" anchor="ctr">
            <a:normAutofit/>
          </a:bodyPr>
          <a:lstStyle/>
          <a:p>
            <a:r>
              <a:rPr lang="en-US" dirty="0"/>
              <a:t>3) Saving data to Database</a:t>
            </a:r>
          </a:p>
        </p:txBody>
      </p:sp>
      <p:sp>
        <p:nvSpPr>
          <p:cNvPr id="3" name="Text Placeholder 2">
            <a:extLst>
              <a:ext uri="{FF2B5EF4-FFF2-40B4-BE49-F238E27FC236}">
                <a16:creationId xmlns:a16="http://schemas.microsoft.com/office/drawing/2014/main" id="{CF28673F-4D94-A39C-073F-6BD399B44532}"/>
              </a:ext>
            </a:extLst>
          </p:cNvPr>
          <p:cNvSpPr>
            <a:spLocks noGrp="1"/>
          </p:cNvSpPr>
          <p:nvPr>
            <p:ph type="body" idx="1"/>
          </p:nvPr>
        </p:nvSpPr>
        <p:spPr>
          <a:xfrm>
            <a:off x="7924550" y="2348917"/>
            <a:ext cx="3736147" cy="3828046"/>
          </a:xfrm>
        </p:spPr>
        <p:txBody>
          <a:bodyPr vert="horz" lIns="91440" tIns="45720" rIns="91440" bIns="45720" rtlCol="0">
            <a:normAutofit/>
          </a:bodyPr>
          <a:lstStyle/>
          <a:p>
            <a:pPr marL="0" indent="0">
              <a:buNone/>
            </a:pPr>
            <a:r>
              <a:rPr lang="en-US" sz="2000" dirty="0"/>
              <a:t>This is the step that is initialized immediately after the user feeds the data to the system. The name and the percentage calculated from the scores in different subjects are saved to the database.</a:t>
            </a:r>
          </a:p>
        </p:txBody>
      </p:sp>
    </p:spTree>
    <p:extLst>
      <p:ext uri="{BB962C8B-B14F-4D97-AF65-F5344CB8AC3E}">
        <p14:creationId xmlns:p14="http://schemas.microsoft.com/office/powerpoint/2010/main" val="4038181074"/>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C469DC2-323F-F38E-774D-FACF6BB6BD17}"/>
              </a:ext>
            </a:extLst>
          </p:cNvPr>
          <p:cNvSpPr>
            <a:spLocks noGrp="1"/>
          </p:cNvSpPr>
          <p:nvPr>
            <p:ph type="title"/>
          </p:nvPr>
        </p:nvSpPr>
        <p:spPr>
          <a:xfrm>
            <a:off x="6513788" y="365125"/>
            <a:ext cx="4840010" cy="1807305"/>
          </a:xfrm>
        </p:spPr>
        <p:txBody>
          <a:bodyPr vert="horz" lIns="91440" tIns="45720" rIns="91440" bIns="45720" rtlCol="0" anchor="ctr">
            <a:normAutofit/>
          </a:bodyPr>
          <a:lstStyle/>
          <a:p>
            <a:r>
              <a:rPr lang="en-US" dirty="0"/>
              <a:t>4) Certificate Generation</a:t>
            </a:r>
          </a:p>
        </p:txBody>
      </p:sp>
      <p:pic>
        <p:nvPicPr>
          <p:cNvPr id="5" name="Picture 4" descr="Computer script on a screen">
            <a:extLst>
              <a:ext uri="{FF2B5EF4-FFF2-40B4-BE49-F238E27FC236}">
                <a16:creationId xmlns:a16="http://schemas.microsoft.com/office/drawing/2014/main" id="{F4D37C4B-EE51-C474-1508-6DEF10FAF42D}"/>
              </a:ext>
            </a:extLst>
          </p:cNvPr>
          <p:cNvPicPr>
            <a:picLocks noChangeAspect="1"/>
          </p:cNvPicPr>
          <p:nvPr/>
        </p:nvPicPr>
        <p:blipFill rotWithShape="1">
          <a:blip r:embed="rId2"/>
          <a:srcRect l="347" r="40119" b="-1"/>
          <a:stretch/>
        </p:blipFill>
        <p:spPr>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3" name="Text Placeholder 2">
            <a:extLst>
              <a:ext uri="{FF2B5EF4-FFF2-40B4-BE49-F238E27FC236}">
                <a16:creationId xmlns:a16="http://schemas.microsoft.com/office/drawing/2014/main" id="{46849830-EF1C-9B60-1B3D-4A60A4F99F8E}"/>
              </a:ext>
            </a:extLst>
          </p:cNvPr>
          <p:cNvSpPr>
            <a:spLocks noGrp="1"/>
          </p:cNvSpPr>
          <p:nvPr>
            <p:ph type="body" idx="1"/>
          </p:nvPr>
        </p:nvSpPr>
        <p:spPr>
          <a:xfrm>
            <a:off x="6513788" y="2333297"/>
            <a:ext cx="4840010" cy="3843666"/>
          </a:xfrm>
        </p:spPr>
        <p:txBody>
          <a:bodyPr vert="horz" lIns="91440" tIns="45720" rIns="91440" bIns="45720" rtlCol="0">
            <a:normAutofit/>
          </a:bodyPr>
          <a:lstStyle/>
          <a:p>
            <a:pPr marL="0" indent="0">
              <a:buNone/>
            </a:pPr>
            <a:r>
              <a:rPr lang="en-US" sz="2000" dirty="0"/>
              <a:t>When saving the data to the database, it is also saved to a temporary file which is then used to create a certificate. This process is a simple combination of data reading, image reading, and image writing functions all hosted by python. The data from the temporary database file is read using a function in the python and the name and the percentage is appended to the image using image write function offered by python.</a:t>
            </a:r>
          </a:p>
        </p:txBody>
      </p:sp>
    </p:spTree>
    <p:extLst>
      <p:ext uri="{BB962C8B-B14F-4D97-AF65-F5344CB8AC3E}">
        <p14:creationId xmlns:p14="http://schemas.microsoft.com/office/powerpoint/2010/main" val="4001706365"/>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0" name="Rectangle 59">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Benefits">
            <a:extLst>
              <a:ext uri="{FF2B5EF4-FFF2-40B4-BE49-F238E27FC236}">
                <a16:creationId xmlns:a16="http://schemas.microsoft.com/office/drawing/2014/main" id="{7507B463-9243-73EB-2BA8-F777ABC6789E}"/>
              </a:ext>
            </a:extLst>
          </p:cNvPr>
          <p:cNvPicPr>
            <a:picLocks noChangeAspect="1"/>
          </p:cNvPicPr>
          <p:nvPr/>
        </p:nvPicPr>
        <p:blipFill rotWithShape="1">
          <a:blip r:embed="rId2"/>
          <a:srcRect b="8190"/>
          <a:stretch/>
        </p:blipFill>
        <p:spPr>
          <a:xfrm>
            <a:off x="2522356" y="10"/>
            <a:ext cx="9669642" cy="6857990"/>
          </a:xfrm>
          <a:prstGeom prst="rect">
            <a:avLst/>
          </a:prstGeom>
        </p:spPr>
      </p:pic>
      <p:sp>
        <p:nvSpPr>
          <p:cNvPr id="61" name="Rectangle 60">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Text Placeholder 2">
            <a:extLst>
              <a:ext uri="{FF2B5EF4-FFF2-40B4-BE49-F238E27FC236}">
                <a16:creationId xmlns:a16="http://schemas.microsoft.com/office/drawing/2014/main" id="{0FF20B0E-AB6D-6B9C-752F-40DE6B3D70C3}"/>
              </a:ext>
            </a:extLst>
          </p:cNvPr>
          <p:cNvSpPr>
            <a:spLocks noGrp="1"/>
          </p:cNvSpPr>
          <p:nvPr>
            <p:ph type="body" idx="1"/>
          </p:nvPr>
        </p:nvSpPr>
        <p:spPr>
          <a:xfrm>
            <a:off x="838200" y="2434201"/>
            <a:ext cx="3822189" cy="3742762"/>
          </a:xfrm>
        </p:spPr>
        <p:txBody>
          <a:bodyPr vert="horz" lIns="91440" tIns="45720" rIns="91440" bIns="45720" rtlCol="0">
            <a:normAutofit/>
          </a:bodyPr>
          <a:lstStyle/>
          <a:p>
            <a:pPr marL="342900"/>
            <a:r>
              <a:rPr lang="en-US" sz="1100" dirty="0"/>
              <a:t>Our grading system and certificate generator offer benefits such as efficiency, accuracy, and timely recognition of students' accomplishments.</a:t>
            </a:r>
          </a:p>
          <a:p>
            <a:pPr marL="342900"/>
            <a:r>
              <a:rPr lang="en-US" sz="1100" dirty="0"/>
              <a:t>We use python, one of the most versatile programming languages, to code our program. So, adding any new ideas and functionalities in our program is super easy.</a:t>
            </a:r>
          </a:p>
          <a:p>
            <a:pPr marL="342900"/>
            <a:r>
              <a:rPr lang="en-US" sz="1100" dirty="0"/>
              <a:t>Our program offers GUI which will make it easier for the users to interact with our system.</a:t>
            </a:r>
          </a:p>
          <a:p>
            <a:pPr marL="342900"/>
            <a:r>
              <a:rPr lang="en-US" sz="1100" dirty="0"/>
              <a:t>We save the data into a separate database in addition to making a certificate to ensure that the data is safeguarded.</a:t>
            </a:r>
          </a:p>
          <a:p>
            <a:pPr marL="342900"/>
            <a:r>
              <a:rPr lang="en-US" sz="1100" dirty="0"/>
              <a:t>The database is saved as text file and the old certificates are deleted the next time the program is run which helps to save space.</a:t>
            </a:r>
          </a:p>
          <a:p>
            <a:pPr marL="342900"/>
            <a:r>
              <a:rPr lang="en-US" sz="1100" dirty="0"/>
              <a:t>The program is automatic, meaning that we don’t have to run a different program for all these steps. Just run one program, enter your data and ,viola, your certificate is ready!</a:t>
            </a:r>
          </a:p>
          <a:p>
            <a:pPr marL="342900"/>
            <a:endParaRPr lang="en-US" sz="1100" dirty="0"/>
          </a:p>
        </p:txBody>
      </p:sp>
      <p:sp>
        <p:nvSpPr>
          <p:cNvPr id="2" name="Title 1">
            <a:extLst>
              <a:ext uri="{FF2B5EF4-FFF2-40B4-BE49-F238E27FC236}">
                <a16:creationId xmlns:a16="http://schemas.microsoft.com/office/drawing/2014/main" id="{E6BF2AF2-F596-60FF-BC4B-69E5AC1BA42D}"/>
              </a:ext>
            </a:extLst>
          </p:cNvPr>
          <p:cNvSpPr>
            <a:spLocks noGrp="1"/>
          </p:cNvSpPr>
          <p:nvPr>
            <p:ph type="title"/>
          </p:nvPr>
        </p:nvSpPr>
        <p:spPr>
          <a:xfrm>
            <a:off x="755073" y="554319"/>
            <a:ext cx="4505696" cy="1325563"/>
          </a:xfrm>
        </p:spPr>
        <p:txBody>
          <a:bodyPr/>
          <a:lstStyle/>
          <a:p>
            <a:r>
              <a:rPr lang="en-US" dirty="0"/>
              <a:t>Benefits of the System</a:t>
            </a:r>
          </a:p>
        </p:txBody>
      </p:sp>
    </p:spTree>
    <p:extLst>
      <p:ext uri="{BB962C8B-B14F-4D97-AF65-F5344CB8AC3E}">
        <p14:creationId xmlns:p14="http://schemas.microsoft.com/office/powerpoint/2010/main" val="1026168828"/>
      </p:ext>
    </p:extLst>
  </p:cSld>
  <p:clrMapOvr>
    <a:masterClrMapping/>
  </p:clrMapOvr>
  <p:transition spd="slow">
    <p:wheel spokes="1"/>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1420</TotalTime>
  <Words>718</Words>
  <Application>Microsoft Office PowerPoint</Application>
  <PresentationFormat>Widescreen</PresentationFormat>
  <Paragraphs>35</Paragraphs>
  <Slides>12</Slides>
  <Notes>1</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Aptos</vt:lpstr>
      <vt:lpstr>Aptos Display</vt:lpstr>
      <vt:lpstr>Arial</vt:lpstr>
      <vt:lpstr>Calibri</vt:lpstr>
      <vt:lpstr>Office Theme</vt:lpstr>
      <vt:lpstr>Grading System and Certificate Generator</vt:lpstr>
      <vt:lpstr>Introduction</vt:lpstr>
      <vt:lpstr>Grading System Overview</vt:lpstr>
      <vt:lpstr>Process of the system:</vt:lpstr>
      <vt:lpstr>1) Data Entry</vt:lpstr>
      <vt:lpstr>2) Percentage Calculation</vt:lpstr>
      <vt:lpstr>3) Saving data to Database</vt:lpstr>
      <vt:lpstr>4) Certificate Generation</vt:lpstr>
      <vt:lpstr>Benefits of the System</vt:lpstr>
      <vt:lpstr>What did we learn?</vt:lpstr>
      <vt:lpstr>Conclusion</vt:lpstr>
      <vt:lpstr>TEAM</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Grading System and Certificate Generator</dc:title>
  <dc:creator>Mohammed Tagoe</dc:creator>
  <cp:lastModifiedBy>Aadarsha Humagain</cp:lastModifiedBy>
  <cp:revision>16</cp:revision>
  <dcterms:created xsi:type="dcterms:W3CDTF">2024-01-23T02:51:38Z</dcterms:created>
  <dcterms:modified xsi:type="dcterms:W3CDTF">2024-01-24T02:47:57Z</dcterms:modified>
</cp:coreProperties>
</file>